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8" r:id="rId1"/>
  </p:sldMasterIdLst>
  <p:handoutMasterIdLst>
    <p:handoutMasterId r:id="rId30"/>
  </p:handoutMasterIdLst>
  <p:sldIdLst>
    <p:sldId id="256" r:id="rId2"/>
    <p:sldId id="259" r:id="rId3"/>
    <p:sldId id="284" r:id="rId4"/>
    <p:sldId id="285" r:id="rId5"/>
    <p:sldId id="260" r:id="rId6"/>
    <p:sldId id="286" r:id="rId7"/>
    <p:sldId id="287" r:id="rId8"/>
    <p:sldId id="257" r:id="rId9"/>
    <p:sldId id="266" r:id="rId10"/>
    <p:sldId id="261" r:id="rId11"/>
    <p:sldId id="267" r:id="rId12"/>
    <p:sldId id="258" r:id="rId13"/>
    <p:sldId id="277" r:id="rId14"/>
    <p:sldId id="263" r:id="rId15"/>
    <p:sldId id="264" r:id="rId16"/>
    <p:sldId id="268" r:id="rId17"/>
    <p:sldId id="281" r:id="rId18"/>
    <p:sldId id="283" r:id="rId19"/>
    <p:sldId id="269" r:id="rId20"/>
    <p:sldId id="273" r:id="rId21"/>
    <p:sldId id="274" r:id="rId22"/>
    <p:sldId id="270" r:id="rId23"/>
    <p:sldId id="271" r:id="rId24"/>
    <p:sldId id="275" r:id="rId25"/>
    <p:sldId id="272" r:id="rId26"/>
    <p:sldId id="278" r:id="rId27"/>
    <p:sldId id="279" r:id="rId28"/>
    <p:sldId id="280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12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handoutMaster" Target="handoutMasters/handout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5ED217-792D-6249-A446-CE014D9AF1E0}" type="doc">
      <dgm:prSet loTypeId="urn:microsoft.com/office/officeart/2005/8/layout/hList3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C2B7127-B7CA-DD4F-930B-E3E7BF7805FC}">
      <dgm:prSet phldrT="[Text]"/>
      <dgm:spPr/>
      <dgm:t>
        <a:bodyPr/>
        <a:lstStyle/>
        <a:p>
          <a:r>
            <a:rPr lang="en-US"/>
            <a:t>IEP Team</a:t>
          </a:r>
        </a:p>
      </dgm:t>
    </dgm:pt>
    <dgm:pt modelId="{A368294F-9652-5D43-830E-4BF9A73C717D}" type="parTrans" cxnId="{AADF4609-92CD-4546-A326-EAD7D34B57DC}">
      <dgm:prSet/>
      <dgm:spPr/>
      <dgm:t>
        <a:bodyPr/>
        <a:lstStyle/>
        <a:p>
          <a:endParaRPr lang="en-US"/>
        </a:p>
      </dgm:t>
    </dgm:pt>
    <dgm:pt modelId="{AA3EE779-EBE3-D547-9C4B-C39389D25455}" type="sibTrans" cxnId="{AADF4609-92CD-4546-A326-EAD7D34B57DC}">
      <dgm:prSet/>
      <dgm:spPr/>
      <dgm:t>
        <a:bodyPr/>
        <a:lstStyle/>
        <a:p>
          <a:endParaRPr lang="en-US"/>
        </a:p>
      </dgm:t>
    </dgm:pt>
    <dgm:pt modelId="{37CD5F2F-CBEC-9740-B5B6-B0F5CAC83C15}">
      <dgm:prSet phldrT="[Text]"/>
      <dgm:spPr/>
      <dgm:t>
        <a:bodyPr/>
        <a:lstStyle/>
        <a:p>
          <a:r>
            <a:rPr lang="en-US"/>
            <a:t>Teachers/ Administrator/ Providers</a:t>
          </a:r>
        </a:p>
      </dgm:t>
    </dgm:pt>
    <dgm:pt modelId="{FF25AF27-511E-BF4E-B70A-E95681C12BC4}" type="parTrans" cxnId="{A398CEC0-198F-4941-AEC4-8A88ABA9D451}">
      <dgm:prSet/>
      <dgm:spPr/>
      <dgm:t>
        <a:bodyPr/>
        <a:lstStyle/>
        <a:p>
          <a:endParaRPr lang="en-US"/>
        </a:p>
      </dgm:t>
    </dgm:pt>
    <dgm:pt modelId="{FCAF2331-61FB-1D4A-B482-018513E403A9}" type="sibTrans" cxnId="{A398CEC0-198F-4941-AEC4-8A88ABA9D451}">
      <dgm:prSet/>
      <dgm:spPr/>
      <dgm:t>
        <a:bodyPr/>
        <a:lstStyle/>
        <a:p>
          <a:endParaRPr lang="en-US"/>
        </a:p>
      </dgm:t>
    </dgm:pt>
    <dgm:pt modelId="{CB2D4001-EDF6-284F-9622-65CB0FBF5252}">
      <dgm:prSet phldrT="[Text]"/>
      <dgm:spPr/>
      <dgm:t>
        <a:bodyPr/>
        <a:lstStyle/>
        <a:p>
          <a:r>
            <a:rPr lang="en-US"/>
            <a:t>Parents/ Guardians</a:t>
          </a:r>
        </a:p>
      </dgm:t>
    </dgm:pt>
    <dgm:pt modelId="{11752593-FA5D-5449-A897-2B5219569F6E}" type="parTrans" cxnId="{C609E613-D828-D741-BF4D-21A2A904B821}">
      <dgm:prSet/>
      <dgm:spPr/>
      <dgm:t>
        <a:bodyPr/>
        <a:lstStyle/>
        <a:p>
          <a:endParaRPr lang="en-US"/>
        </a:p>
      </dgm:t>
    </dgm:pt>
    <dgm:pt modelId="{FA15B451-F4DA-0A40-881A-6D05F68C68F5}" type="sibTrans" cxnId="{C609E613-D828-D741-BF4D-21A2A904B821}">
      <dgm:prSet/>
      <dgm:spPr/>
      <dgm:t>
        <a:bodyPr/>
        <a:lstStyle/>
        <a:p>
          <a:endParaRPr lang="en-US"/>
        </a:p>
      </dgm:t>
    </dgm:pt>
    <dgm:pt modelId="{E7137267-4FD4-1D48-AA18-E6A0524B4313}">
      <dgm:prSet phldrT="[Text]"/>
      <dgm:spPr/>
      <dgm:t>
        <a:bodyPr/>
        <a:lstStyle/>
        <a:p>
          <a:r>
            <a:rPr lang="en-US"/>
            <a:t>Student</a:t>
          </a:r>
        </a:p>
      </dgm:t>
    </dgm:pt>
    <dgm:pt modelId="{31E090C9-4E4D-3346-8BFA-707570081CB5}" type="parTrans" cxnId="{C72691B3-6EFE-E74F-92EF-5843E194478B}">
      <dgm:prSet/>
      <dgm:spPr/>
      <dgm:t>
        <a:bodyPr/>
        <a:lstStyle/>
        <a:p>
          <a:endParaRPr lang="en-US"/>
        </a:p>
      </dgm:t>
    </dgm:pt>
    <dgm:pt modelId="{3B3010CB-0811-644E-944C-EEE1E679ED07}" type="sibTrans" cxnId="{C72691B3-6EFE-E74F-92EF-5843E194478B}">
      <dgm:prSet/>
      <dgm:spPr/>
      <dgm:t>
        <a:bodyPr/>
        <a:lstStyle/>
        <a:p>
          <a:endParaRPr lang="en-US"/>
        </a:p>
      </dgm:t>
    </dgm:pt>
    <dgm:pt modelId="{4C0E0C0F-6C15-DF49-93F0-EEE0F5916140}" type="pres">
      <dgm:prSet presAssocID="{EF5ED217-792D-6249-A446-CE014D9AF1E0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287CC7C-7E4F-AB45-8BA9-D7246E8426F5}" type="pres">
      <dgm:prSet presAssocID="{DC2B7127-B7CA-DD4F-930B-E3E7BF7805FC}" presName="roof" presStyleLbl="dkBgShp" presStyleIdx="0" presStyleCnt="2"/>
      <dgm:spPr/>
      <dgm:t>
        <a:bodyPr/>
        <a:lstStyle/>
        <a:p>
          <a:endParaRPr lang="en-US"/>
        </a:p>
      </dgm:t>
    </dgm:pt>
    <dgm:pt modelId="{857637EA-1278-8B44-B775-D3CBE997FE93}" type="pres">
      <dgm:prSet presAssocID="{DC2B7127-B7CA-DD4F-930B-E3E7BF7805FC}" presName="pillars" presStyleCnt="0"/>
      <dgm:spPr/>
    </dgm:pt>
    <dgm:pt modelId="{A0140F7D-E0D7-D249-B2B4-60AAC4FB4C07}" type="pres">
      <dgm:prSet presAssocID="{DC2B7127-B7CA-DD4F-930B-E3E7BF7805FC}" presName="pillar1" presStyleLbl="node1" presStyleIdx="0" presStyleCnt="3" custLinFactNeighborX="-147" custLinFactNeighborY="26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4450AF-22A4-8447-8CFD-41864DA444C3}" type="pres">
      <dgm:prSet presAssocID="{CB2D4001-EDF6-284F-9622-65CB0FBF5252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19E0F3-DC26-544A-A86D-17CDEC2E2173}" type="pres">
      <dgm:prSet presAssocID="{E7137267-4FD4-1D48-AA18-E6A0524B4313}" presName="pillarX" presStyleLbl="node1" presStyleIdx="2" presStyleCnt="3" custLinFactNeighborX="147" custLinFactNeighborY="26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27531D-CCF1-EC48-9182-5883B206C487}" type="pres">
      <dgm:prSet presAssocID="{DC2B7127-B7CA-DD4F-930B-E3E7BF7805FC}" presName="base" presStyleLbl="dkBgShp" presStyleIdx="1" presStyleCnt="2"/>
      <dgm:spPr/>
    </dgm:pt>
  </dgm:ptLst>
  <dgm:cxnLst>
    <dgm:cxn modelId="{C72691B3-6EFE-E74F-92EF-5843E194478B}" srcId="{DC2B7127-B7CA-DD4F-930B-E3E7BF7805FC}" destId="{E7137267-4FD4-1D48-AA18-E6A0524B4313}" srcOrd="2" destOrd="0" parTransId="{31E090C9-4E4D-3346-8BFA-707570081CB5}" sibTransId="{3B3010CB-0811-644E-944C-EEE1E679ED07}"/>
    <dgm:cxn modelId="{116E744D-B769-8A46-A995-40568EA75CFE}" type="presOf" srcId="{CB2D4001-EDF6-284F-9622-65CB0FBF5252}" destId="{A54450AF-22A4-8447-8CFD-41864DA444C3}" srcOrd="0" destOrd="0" presId="urn:microsoft.com/office/officeart/2005/8/layout/hList3"/>
    <dgm:cxn modelId="{43DEDE72-B172-BB4B-9B50-E691C9EE2DF9}" type="presOf" srcId="{37CD5F2F-CBEC-9740-B5B6-B0F5CAC83C15}" destId="{A0140F7D-E0D7-D249-B2B4-60AAC4FB4C07}" srcOrd="0" destOrd="0" presId="urn:microsoft.com/office/officeart/2005/8/layout/hList3"/>
    <dgm:cxn modelId="{C906E7B6-EB16-4346-AEA4-702C9CB4C111}" type="presOf" srcId="{EF5ED217-792D-6249-A446-CE014D9AF1E0}" destId="{4C0E0C0F-6C15-DF49-93F0-EEE0F5916140}" srcOrd="0" destOrd="0" presId="urn:microsoft.com/office/officeart/2005/8/layout/hList3"/>
    <dgm:cxn modelId="{C609E613-D828-D741-BF4D-21A2A904B821}" srcId="{DC2B7127-B7CA-DD4F-930B-E3E7BF7805FC}" destId="{CB2D4001-EDF6-284F-9622-65CB0FBF5252}" srcOrd="1" destOrd="0" parTransId="{11752593-FA5D-5449-A897-2B5219569F6E}" sibTransId="{FA15B451-F4DA-0A40-881A-6D05F68C68F5}"/>
    <dgm:cxn modelId="{12AE2669-AC7B-C94A-A0CA-64B322592B7B}" type="presOf" srcId="{DC2B7127-B7CA-DD4F-930B-E3E7BF7805FC}" destId="{8287CC7C-7E4F-AB45-8BA9-D7246E8426F5}" srcOrd="0" destOrd="0" presId="urn:microsoft.com/office/officeart/2005/8/layout/hList3"/>
    <dgm:cxn modelId="{A398CEC0-198F-4941-AEC4-8A88ABA9D451}" srcId="{DC2B7127-B7CA-DD4F-930B-E3E7BF7805FC}" destId="{37CD5F2F-CBEC-9740-B5B6-B0F5CAC83C15}" srcOrd="0" destOrd="0" parTransId="{FF25AF27-511E-BF4E-B70A-E95681C12BC4}" sibTransId="{FCAF2331-61FB-1D4A-B482-018513E403A9}"/>
    <dgm:cxn modelId="{AADF4609-92CD-4546-A326-EAD7D34B57DC}" srcId="{EF5ED217-792D-6249-A446-CE014D9AF1E0}" destId="{DC2B7127-B7CA-DD4F-930B-E3E7BF7805FC}" srcOrd="0" destOrd="0" parTransId="{A368294F-9652-5D43-830E-4BF9A73C717D}" sibTransId="{AA3EE779-EBE3-D547-9C4B-C39389D25455}"/>
    <dgm:cxn modelId="{56956407-BAF5-D046-9420-C4AE85F2E846}" type="presOf" srcId="{E7137267-4FD4-1D48-AA18-E6A0524B4313}" destId="{7819E0F3-DC26-544A-A86D-17CDEC2E2173}" srcOrd="0" destOrd="0" presId="urn:microsoft.com/office/officeart/2005/8/layout/hList3"/>
    <dgm:cxn modelId="{8824A44A-4135-B148-B501-2412F5E33F20}" type="presParOf" srcId="{4C0E0C0F-6C15-DF49-93F0-EEE0F5916140}" destId="{8287CC7C-7E4F-AB45-8BA9-D7246E8426F5}" srcOrd="0" destOrd="0" presId="urn:microsoft.com/office/officeart/2005/8/layout/hList3"/>
    <dgm:cxn modelId="{1B2F3242-BE33-9642-80E2-0E4D99931EF3}" type="presParOf" srcId="{4C0E0C0F-6C15-DF49-93F0-EEE0F5916140}" destId="{857637EA-1278-8B44-B775-D3CBE997FE93}" srcOrd="1" destOrd="0" presId="urn:microsoft.com/office/officeart/2005/8/layout/hList3"/>
    <dgm:cxn modelId="{24D6073F-43BA-F448-AB4F-9D0D0207D174}" type="presParOf" srcId="{857637EA-1278-8B44-B775-D3CBE997FE93}" destId="{A0140F7D-E0D7-D249-B2B4-60AAC4FB4C07}" srcOrd="0" destOrd="0" presId="urn:microsoft.com/office/officeart/2005/8/layout/hList3"/>
    <dgm:cxn modelId="{02CCE65E-CFE6-A345-9CB6-5ED016FF364B}" type="presParOf" srcId="{857637EA-1278-8B44-B775-D3CBE997FE93}" destId="{A54450AF-22A4-8447-8CFD-41864DA444C3}" srcOrd="1" destOrd="0" presId="urn:microsoft.com/office/officeart/2005/8/layout/hList3"/>
    <dgm:cxn modelId="{30D461A0-D440-E040-9961-B11728F91745}" type="presParOf" srcId="{857637EA-1278-8B44-B775-D3CBE997FE93}" destId="{7819E0F3-DC26-544A-A86D-17CDEC2E2173}" srcOrd="2" destOrd="0" presId="urn:microsoft.com/office/officeart/2005/8/layout/hList3"/>
    <dgm:cxn modelId="{4AC327E1-62B3-D241-8351-50F3EC2F7103}" type="presParOf" srcId="{4C0E0C0F-6C15-DF49-93F0-EEE0F5916140}" destId="{5727531D-CCF1-EC48-9182-5883B206C487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955E645-A68C-3D4F-8B31-DFFE6361CB44}" type="doc">
      <dgm:prSet loTypeId="urn:microsoft.com/office/officeart/2005/8/layout/vList5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7833EEC-D2B5-BA44-8DC4-EA56BC25E1A2}">
      <dgm:prSet phldrT="[Text]"/>
      <dgm:spPr/>
      <dgm:t>
        <a:bodyPr/>
        <a:lstStyle/>
        <a:p>
          <a:r>
            <a:rPr lang="en-US"/>
            <a:t>Strengths</a:t>
          </a:r>
        </a:p>
      </dgm:t>
    </dgm:pt>
    <dgm:pt modelId="{F0AF4352-AB3F-5B43-B89D-03D431EFAAF0}" type="parTrans" cxnId="{76B2B2CC-AA40-E246-9916-273A17F955ED}">
      <dgm:prSet/>
      <dgm:spPr/>
      <dgm:t>
        <a:bodyPr/>
        <a:lstStyle/>
        <a:p>
          <a:endParaRPr lang="en-US"/>
        </a:p>
      </dgm:t>
    </dgm:pt>
    <dgm:pt modelId="{5D3AAEFF-E800-C64A-A5F6-EA176D25D958}" type="sibTrans" cxnId="{76B2B2CC-AA40-E246-9916-273A17F955ED}">
      <dgm:prSet/>
      <dgm:spPr/>
      <dgm:t>
        <a:bodyPr/>
        <a:lstStyle/>
        <a:p>
          <a:endParaRPr lang="en-US"/>
        </a:p>
      </dgm:t>
    </dgm:pt>
    <dgm:pt modelId="{31724D98-3118-464D-BBBF-A3560C775264}">
      <dgm:prSet phldrT="[Text]"/>
      <dgm:spPr/>
      <dgm:t>
        <a:bodyPr/>
        <a:lstStyle/>
        <a:p>
          <a:r>
            <a:rPr lang="en-US" dirty="0"/>
            <a:t>Always have several </a:t>
          </a:r>
          <a:r>
            <a:rPr lang="en-US" dirty="0" smtClean="0"/>
            <a:t>strengths</a:t>
          </a:r>
          <a:endParaRPr lang="en-US" dirty="0"/>
        </a:p>
      </dgm:t>
    </dgm:pt>
    <dgm:pt modelId="{BF29F4E1-BEDE-F941-8CFC-5515173B6190}" type="parTrans" cxnId="{759F80E2-B92B-9D4D-8E77-D27BE80C1299}">
      <dgm:prSet/>
      <dgm:spPr/>
      <dgm:t>
        <a:bodyPr/>
        <a:lstStyle/>
        <a:p>
          <a:endParaRPr lang="en-US"/>
        </a:p>
      </dgm:t>
    </dgm:pt>
    <dgm:pt modelId="{C4693E22-0D39-2A4F-B496-F207E1B4B51F}" type="sibTrans" cxnId="{759F80E2-B92B-9D4D-8E77-D27BE80C1299}">
      <dgm:prSet/>
      <dgm:spPr/>
      <dgm:t>
        <a:bodyPr/>
        <a:lstStyle/>
        <a:p>
          <a:endParaRPr lang="en-US"/>
        </a:p>
      </dgm:t>
    </dgm:pt>
    <dgm:pt modelId="{4F18CF23-4709-3544-B002-3839830EF0A3}">
      <dgm:prSet phldrT="[Text]"/>
      <dgm:spPr/>
      <dgm:t>
        <a:bodyPr/>
        <a:lstStyle/>
        <a:p>
          <a:r>
            <a:rPr lang="en-US" dirty="0"/>
            <a:t>Parents need to hear </a:t>
          </a:r>
          <a:r>
            <a:rPr lang="en-US" dirty="0" smtClean="0"/>
            <a:t>positive </a:t>
          </a:r>
          <a:r>
            <a:rPr lang="en-US" dirty="0"/>
            <a:t>about their child</a:t>
          </a:r>
        </a:p>
      </dgm:t>
    </dgm:pt>
    <dgm:pt modelId="{964C87DA-BF87-B041-951E-0FF0EDD0BDC4}" type="parTrans" cxnId="{CACE8FAE-456B-5D47-B9DD-1146E83C5748}">
      <dgm:prSet/>
      <dgm:spPr/>
      <dgm:t>
        <a:bodyPr/>
        <a:lstStyle/>
        <a:p>
          <a:endParaRPr lang="en-US"/>
        </a:p>
      </dgm:t>
    </dgm:pt>
    <dgm:pt modelId="{7E6B9A5F-E179-5C42-B7D4-1CDB78848959}" type="sibTrans" cxnId="{CACE8FAE-456B-5D47-B9DD-1146E83C5748}">
      <dgm:prSet/>
      <dgm:spPr/>
      <dgm:t>
        <a:bodyPr/>
        <a:lstStyle/>
        <a:p>
          <a:endParaRPr lang="en-US"/>
        </a:p>
      </dgm:t>
    </dgm:pt>
    <dgm:pt modelId="{80C36339-FC23-9547-808C-1E0F55A73990}">
      <dgm:prSet phldrT="[Text]"/>
      <dgm:spPr/>
      <dgm:t>
        <a:bodyPr/>
        <a:lstStyle/>
        <a:p>
          <a:r>
            <a:rPr lang="en-US"/>
            <a:t>Needs/Areas of Concern</a:t>
          </a:r>
        </a:p>
      </dgm:t>
    </dgm:pt>
    <dgm:pt modelId="{8D8C072A-A120-9443-9226-D54D65481AFD}" type="parTrans" cxnId="{00431E69-DF67-2246-B8A3-9F24DBF219E4}">
      <dgm:prSet/>
      <dgm:spPr/>
      <dgm:t>
        <a:bodyPr/>
        <a:lstStyle/>
        <a:p>
          <a:endParaRPr lang="en-US"/>
        </a:p>
      </dgm:t>
    </dgm:pt>
    <dgm:pt modelId="{AB22E01F-FB8C-334B-B650-1A55A25A64F2}" type="sibTrans" cxnId="{00431E69-DF67-2246-B8A3-9F24DBF219E4}">
      <dgm:prSet/>
      <dgm:spPr/>
      <dgm:t>
        <a:bodyPr/>
        <a:lstStyle/>
        <a:p>
          <a:endParaRPr lang="en-US"/>
        </a:p>
      </dgm:t>
    </dgm:pt>
    <dgm:pt modelId="{02125A68-62F1-BD49-8CC2-9DBA3071CEA1}">
      <dgm:prSet phldrT="[Text]"/>
      <dgm:spPr/>
      <dgm:t>
        <a:bodyPr/>
        <a:lstStyle/>
        <a:p>
          <a:r>
            <a:rPr lang="en-US"/>
            <a:t>Thinking of the student's educational needs, address them in a caring format</a:t>
          </a:r>
        </a:p>
      </dgm:t>
    </dgm:pt>
    <dgm:pt modelId="{397181B2-0F93-E842-B76A-ACDDD5A05F9E}" type="parTrans" cxnId="{E5CA464A-6865-3245-BFA2-8E1673019197}">
      <dgm:prSet/>
      <dgm:spPr/>
      <dgm:t>
        <a:bodyPr/>
        <a:lstStyle/>
        <a:p>
          <a:endParaRPr lang="en-US"/>
        </a:p>
      </dgm:t>
    </dgm:pt>
    <dgm:pt modelId="{3B725593-DEAE-3C42-9B05-9B1B6E622164}" type="sibTrans" cxnId="{E5CA464A-6865-3245-BFA2-8E1673019197}">
      <dgm:prSet/>
      <dgm:spPr/>
      <dgm:t>
        <a:bodyPr/>
        <a:lstStyle/>
        <a:p>
          <a:endParaRPr lang="en-US"/>
        </a:p>
      </dgm:t>
    </dgm:pt>
    <dgm:pt modelId="{F6FB3A1E-F178-1E47-9BD2-9921E970C522}">
      <dgm:prSet phldrT="[Text]"/>
      <dgm:spPr/>
      <dgm:t>
        <a:bodyPr/>
        <a:lstStyle/>
        <a:p>
          <a:r>
            <a:rPr lang="en-US"/>
            <a:t>Possible Goals</a:t>
          </a:r>
        </a:p>
      </dgm:t>
    </dgm:pt>
    <dgm:pt modelId="{F0D9712B-8EF7-8342-A79D-6E7751A7EA43}" type="parTrans" cxnId="{79ECA2D4-FE70-4D45-B57A-84B939A28540}">
      <dgm:prSet/>
      <dgm:spPr/>
      <dgm:t>
        <a:bodyPr/>
        <a:lstStyle/>
        <a:p>
          <a:endParaRPr lang="en-US"/>
        </a:p>
      </dgm:t>
    </dgm:pt>
    <dgm:pt modelId="{C2D5D9C8-BE55-C944-8534-DFE518E055DA}" type="sibTrans" cxnId="{79ECA2D4-FE70-4D45-B57A-84B939A28540}">
      <dgm:prSet/>
      <dgm:spPr/>
      <dgm:t>
        <a:bodyPr/>
        <a:lstStyle/>
        <a:p>
          <a:endParaRPr lang="en-US"/>
        </a:p>
      </dgm:t>
    </dgm:pt>
    <dgm:pt modelId="{24D589CA-C99A-4143-9652-7514BD68664B}">
      <dgm:prSet phldrT="[Text]"/>
      <dgm:spPr/>
      <dgm:t>
        <a:bodyPr/>
        <a:lstStyle/>
        <a:p>
          <a:r>
            <a:rPr lang="en-US"/>
            <a:t>What do you want the student to be able to accomplish in your class?</a:t>
          </a:r>
        </a:p>
      </dgm:t>
    </dgm:pt>
    <dgm:pt modelId="{7859BFAA-6592-0F48-8312-90D2399482EE}" type="parTrans" cxnId="{ADC1F29D-DDA8-204C-A741-7F6F02DE6FB6}">
      <dgm:prSet/>
      <dgm:spPr/>
      <dgm:t>
        <a:bodyPr/>
        <a:lstStyle/>
        <a:p>
          <a:endParaRPr lang="en-US"/>
        </a:p>
      </dgm:t>
    </dgm:pt>
    <dgm:pt modelId="{5621AF10-1092-494D-B24C-0452C3DFA71C}" type="sibTrans" cxnId="{ADC1F29D-DDA8-204C-A741-7F6F02DE6FB6}">
      <dgm:prSet/>
      <dgm:spPr/>
      <dgm:t>
        <a:bodyPr/>
        <a:lstStyle/>
        <a:p>
          <a:endParaRPr lang="en-US"/>
        </a:p>
      </dgm:t>
    </dgm:pt>
    <dgm:pt modelId="{C111D3DE-D391-F945-A4FE-4BFA4483B1AB}">
      <dgm:prSet phldrT="[Text]"/>
      <dgm:spPr/>
      <dgm:t>
        <a:bodyPr/>
        <a:lstStyle/>
        <a:p>
          <a:r>
            <a:rPr lang="en-US"/>
            <a:t>Accommodations/Modifications</a:t>
          </a:r>
        </a:p>
      </dgm:t>
    </dgm:pt>
    <dgm:pt modelId="{CE9B79A2-AAAC-C646-8F1A-C2158780F391}" type="parTrans" cxnId="{10C9024A-8007-0D44-B391-21BCC163FAA8}">
      <dgm:prSet/>
      <dgm:spPr/>
      <dgm:t>
        <a:bodyPr/>
        <a:lstStyle/>
        <a:p>
          <a:endParaRPr lang="en-US"/>
        </a:p>
      </dgm:t>
    </dgm:pt>
    <dgm:pt modelId="{62EA811C-7E3E-7A4E-BDDA-15100C6536F5}" type="sibTrans" cxnId="{10C9024A-8007-0D44-B391-21BCC163FAA8}">
      <dgm:prSet/>
      <dgm:spPr/>
      <dgm:t>
        <a:bodyPr/>
        <a:lstStyle/>
        <a:p>
          <a:endParaRPr lang="en-US"/>
        </a:p>
      </dgm:t>
    </dgm:pt>
    <dgm:pt modelId="{1E947411-99F7-6343-A460-802D9156AD18}" type="pres">
      <dgm:prSet presAssocID="{3955E645-A68C-3D4F-8B31-DFFE6361CB4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4F3486D-C546-4544-B0F2-C25E21B93C71}" type="pres">
      <dgm:prSet presAssocID="{77833EEC-D2B5-BA44-8DC4-EA56BC25E1A2}" presName="linNode" presStyleCnt="0"/>
      <dgm:spPr/>
    </dgm:pt>
    <dgm:pt modelId="{63577CC7-DD0D-294B-B9EF-2621FEA47292}" type="pres">
      <dgm:prSet presAssocID="{77833EEC-D2B5-BA44-8DC4-EA56BC25E1A2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2E743B-A3CA-D349-8FCD-5CD1247286CB}" type="pres">
      <dgm:prSet presAssocID="{77833EEC-D2B5-BA44-8DC4-EA56BC25E1A2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DD0A27-6B56-994F-8696-E4E77377E505}" type="pres">
      <dgm:prSet presAssocID="{5D3AAEFF-E800-C64A-A5F6-EA176D25D958}" presName="sp" presStyleCnt="0"/>
      <dgm:spPr/>
    </dgm:pt>
    <dgm:pt modelId="{F1EF4444-D854-4940-8F67-8BE532DFDDE6}" type="pres">
      <dgm:prSet presAssocID="{80C36339-FC23-9547-808C-1E0F55A73990}" presName="linNode" presStyleCnt="0"/>
      <dgm:spPr/>
    </dgm:pt>
    <dgm:pt modelId="{9141D86C-B3ED-6546-9A3A-16CC21F48D0E}" type="pres">
      <dgm:prSet presAssocID="{80C36339-FC23-9547-808C-1E0F55A73990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5F6AB1-1E6B-A445-8085-014FE6011519}" type="pres">
      <dgm:prSet presAssocID="{80C36339-FC23-9547-808C-1E0F55A73990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A7FFE8-BCCB-C847-B84E-D626D827C6F2}" type="pres">
      <dgm:prSet presAssocID="{AB22E01F-FB8C-334B-B650-1A55A25A64F2}" presName="sp" presStyleCnt="0"/>
      <dgm:spPr/>
    </dgm:pt>
    <dgm:pt modelId="{1F71D6FF-0733-AF44-BC1B-DAFF05A5B08B}" type="pres">
      <dgm:prSet presAssocID="{F6FB3A1E-F178-1E47-9BD2-9921E970C522}" presName="linNode" presStyleCnt="0"/>
      <dgm:spPr/>
    </dgm:pt>
    <dgm:pt modelId="{3528EE19-5F24-BC4B-AAD3-114702DA96EF}" type="pres">
      <dgm:prSet presAssocID="{F6FB3A1E-F178-1E47-9BD2-9921E970C522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8BD764-5371-E64A-9222-F85A3DF24FA0}" type="pres">
      <dgm:prSet presAssocID="{F6FB3A1E-F178-1E47-9BD2-9921E970C522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6B2B2CC-AA40-E246-9916-273A17F955ED}" srcId="{3955E645-A68C-3D4F-8B31-DFFE6361CB44}" destId="{77833EEC-D2B5-BA44-8DC4-EA56BC25E1A2}" srcOrd="0" destOrd="0" parTransId="{F0AF4352-AB3F-5B43-B89D-03D431EFAAF0}" sibTransId="{5D3AAEFF-E800-C64A-A5F6-EA176D25D958}"/>
    <dgm:cxn modelId="{2C123D13-CF5C-A24A-86B1-F6239E7FFE0C}" type="presOf" srcId="{02125A68-62F1-BD49-8CC2-9DBA3071CEA1}" destId="{3F5F6AB1-1E6B-A445-8085-014FE6011519}" srcOrd="0" destOrd="0" presId="urn:microsoft.com/office/officeart/2005/8/layout/vList5"/>
    <dgm:cxn modelId="{B23734C2-27CE-F046-A67A-A01669B43589}" type="presOf" srcId="{77833EEC-D2B5-BA44-8DC4-EA56BC25E1A2}" destId="{63577CC7-DD0D-294B-B9EF-2621FEA47292}" srcOrd="0" destOrd="0" presId="urn:microsoft.com/office/officeart/2005/8/layout/vList5"/>
    <dgm:cxn modelId="{6399AEBD-EE4D-584B-AC91-8470A866163C}" type="presOf" srcId="{80C36339-FC23-9547-808C-1E0F55A73990}" destId="{9141D86C-B3ED-6546-9A3A-16CC21F48D0E}" srcOrd="0" destOrd="0" presId="urn:microsoft.com/office/officeart/2005/8/layout/vList5"/>
    <dgm:cxn modelId="{14AB182E-3897-2947-9074-5D88C90E5DB8}" type="presOf" srcId="{24D589CA-C99A-4143-9652-7514BD68664B}" destId="{0D8BD764-5371-E64A-9222-F85A3DF24FA0}" srcOrd="0" destOrd="0" presId="urn:microsoft.com/office/officeart/2005/8/layout/vList5"/>
    <dgm:cxn modelId="{ADC1F29D-DDA8-204C-A741-7F6F02DE6FB6}" srcId="{F6FB3A1E-F178-1E47-9BD2-9921E970C522}" destId="{24D589CA-C99A-4143-9652-7514BD68664B}" srcOrd="0" destOrd="0" parTransId="{7859BFAA-6592-0F48-8312-90D2399482EE}" sibTransId="{5621AF10-1092-494D-B24C-0452C3DFA71C}"/>
    <dgm:cxn modelId="{869A1DB2-AFA7-7B48-897F-BAFFA6AB5704}" type="presOf" srcId="{F6FB3A1E-F178-1E47-9BD2-9921E970C522}" destId="{3528EE19-5F24-BC4B-AAD3-114702DA96EF}" srcOrd="0" destOrd="0" presId="urn:microsoft.com/office/officeart/2005/8/layout/vList5"/>
    <dgm:cxn modelId="{416BBB05-D756-5D4E-B42F-C1A16E191D85}" type="presOf" srcId="{3955E645-A68C-3D4F-8B31-DFFE6361CB44}" destId="{1E947411-99F7-6343-A460-802D9156AD18}" srcOrd="0" destOrd="0" presId="urn:microsoft.com/office/officeart/2005/8/layout/vList5"/>
    <dgm:cxn modelId="{00431E69-DF67-2246-B8A3-9F24DBF219E4}" srcId="{3955E645-A68C-3D4F-8B31-DFFE6361CB44}" destId="{80C36339-FC23-9547-808C-1E0F55A73990}" srcOrd="1" destOrd="0" parTransId="{8D8C072A-A120-9443-9226-D54D65481AFD}" sibTransId="{AB22E01F-FB8C-334B-B650-1A55A25A64F2}"/>
    <dgm:cxn modelId="{759F80E2-B92B-9D4D-8E77-D27BE80C1299}" srcId="{77833EEC-D2B5-BA44-8DC4-EA56BC25E1A2}" destId="{31724D98-3118-464D-BBBF-A3560C775264}" srcOrd="0" destOrd="0" parTransId="{BF29F4E1-BEDE-F941-8CFC-5515173B6190}" sibTransId="{C4693E22-0D39-2A4F-B496-F207E1B4B51F}"/>
    <dgm:cxn modelId="{10C9024A-8007-0D44-B391-21BCC163FAA8}" srcId="{F6FB3A1E-F178-1E47-9BD2-9921E970C522}" destId="{C111D3DE-D391-F945-A4FE-4BFA4483B1AB}" srcOrd="1" destOrd="0" parTransId="{CE9B79A2-AAAC-C646-8F1A-C2158780F391}" sibTransId="{62EA811C-7E3E-7A4E-BDDA-15100C6536F5}"/>
    <dgm:cxn modelId="{FA9110B4-9F80-5E47-9A71-2C0F2CB82E3A}" type="presOf" srcId="{C111D3DE-D391-F945-A4FE-4BFA4483B1AB}" destId="{0D8BD764-5371-E64A-9222-F85A3DF24FA0}" srcOrd="0" destOrd="1" presId="urn:microsoft.com/office/officeart/2005/8/layout/vList5"/>
    <dgm:cxn modelId="{ECC5188D-CA9F-9A4D-AE01-CE5D0F047072}" type="presOf" srcId="{31724D98-3118-464D-BBBF-A3560C775264}" destId="{662E743B-A3CA-D349-8FCD-5CD1247286CB}" srcOrd="0" destOrd="0" presId="urn:microsoft.com/office/officeart/2005/8/layout/vList5"/>
    <dgm:cxn modelId="{E5CA464A-6865-3245-BFA2-8E1673019197}" srcId="{80C36339-FC23-9547-808C-1E0F55A73990}" destId="{02125A68-62F1-BD49-8CC2-9DBA3071CEA1}" srcOrd="0" destOrd="0" parTransId="{397181B2-0F93-E842-B76A-ACDDD5A05F9E}" sibTransId="{3B725593-DEAE-3C42-9B05-9B1B6E622164}"/>
    <dgm:cxn modelId="{79ECA2D4-FE70-4D45-B57A-84B939A28540}" srcId="{3955E645-A68C-3D4F-8B31-DFFE6361CB44}" destId="{F6FB3A1E-F178-1E47-9BD2-9921E970C522}" srcOrd="2" destOrd="0" parTransId="{F0D9712B-8EF7-8342-A79D-6E7751A7EA43}" sibTransId="{C2D5D9C8-BE55-C944-8534-DFE518E055DA}"/>
    <dgm:cxn modelId="{03F18184-9246-0342-8ADC-AA08113D667D}" type="presOf" srcId="{4F18CF23-4709-3544-B002-3839830EF0A3}" destId="{662E743B-A3CA-D349-8FCD-5CD1247286CB}" srcOrd="0" destOrd="1" presId="urn:microsoft.com/office/officeart/2005/8/layout/vList5"/>
    <dgm:cxn modelId="{CACE8FAE-456B-5D47-B9DD-1146E83C5748}" srcId="{77833EEC-D2B5-BA44-8DC4-EA56BC25E1A2}" destId="{4F18CF23-4709-3544-B002-3839830EF0A3}" srcOrd="1" destOrd="0" parTransId="{964C87DA-BF87-B041-951E-0FF0EDD0BDC4}" sibTransId="{7E6B9A5F-E179-5C42-B7D4-1CDB78848959}"/>
    <dgm:cxn modelId="{BBDD99FE-F7EE-B844-84CD-064090256C29}" type="presParOf" srcId="{1E947411-99F7-6343-A460-802D9156AD18}" destId="{F4F3486D-C546-4544-B0F2-C25E21B93C71}" srcOrd="0" destOrd="0" presId="urn:microsoft.com/office/officeart/2005/8/layout/vList5"/>
    <dgm:cxn modelId="{B53CFF15-0D7B-A344-BE8C-950B6E3E85C6}" type="presParOf" srcId="{F4F3486D-C546-4544-B0F2-C25E21B93C71}" destId="{63577CC7-DD0D-294B-B9EF-2621FEA47292}" srcOrd="0" destOrd="0" presId="urn:microsoft.com/office/officeart/2005/8/layout/vList5"/>
    <dgm:cxn modelId="{345935F2-CC75-E74C-A4B2-372D7D50A1E8}" type="presParOf" srcId="{F4F3486D-C546-4544-B0F2-C25E21B93C71}" destId="{662E743B-A3CA-D349-8FCD-5CD1247286CB}" srcOrd="1" destOrd="0" presId="urn:microsoft.com/office/officeart/2005/8/layout/vList5"/>
    <dgm:cxn modelId="{65EA9A20-FDFD-B641-8007-48753CB6315C}" type="presParOf" srcId="{1E947411-99F7-6343-A460-802D9156AD18}" destId="{1CDD0A27-6B56-994F-8696-E4E77377E505}" srcOrd="1" destOrd="0" presId="urn:microsoft.com/office/officeart/2005/8/layout/vList5"/>
    <dgm:cxn modelId="{5311F826-C319-6449-A1DE-36580B89A54A}" type="presParOf" srcId="{1E947411-99F7-6343-A460-802D9156AD18}" destId="{F1EF4444-D854-4940-8F67-8BE532DFDDE6}" srcOrd="2" destOrd="0" presId="urn:microsoft.com/office/officeart/2005/8/layout/vList5"/>
    <dgm:cxn modelId="{64A03B84-5135-974E-B26E-A896B7EED83B}" type="presParOf" srcId="{F1EF4444-D854-4940-8F67-8BE532DFDDE6}" destId="{9141D86C-B3ED-6546-9A3A-16CC21F48D0E}" srcOrd="0" destOrd="0" presId="urn:microsoft.com/office/officeart/2005/8/layout/vList5"/>
    <dgm:cxn modelId="{A6874A53-65C5-8843-8A27-31478A64856D}" type="presParOf" srcId="{F1EF4444-D854-4940-8F67-8BE532DFDDE6}" destId="{3F5F6AB1-1E6B-A445-8085-014FE6011519}" srcOrd="1" destOrd="0" presId="urn:microsoft.com/office/officeart/2005/8/layout/vList5"/>
    <dgm:cxn modelId="{CB010C71-3D6C-9C43-A294-3D42BEB3213A}" type="presParOf" srcId="{1E947411-99F7-6343-A460-802D9156AD18}" destId="{D1A7FFE8-BCCB-C847-B84E-D626D827C6F2}" srcOrd="3" destOrd="0" presId="urn:microsoft.com/office/officeart/2005/8/layout/vList5"/>
    <dgm:cxn modelId="{8C93BF27-6F60-BA49-A521-12A8ED5A8C71}" type="presParOf" srcId="{1E947411-99F7-6343-A460-802D9156AD18}" destId="{1F71D6FF-0733-AF44-BC1B-DAFF05A5B08B}" srcOrd="4" destOrd="0" presId="urn:microsoft.com/office/officeart/2005/8/layout/vList5"/>
    <dgm:cxn modelId="{96D60E1A-49B0-B94D-8DB8-31695D410166}" type="presParOf" srcId="{1F71D6FF-0733-AF44-BC1B-DAFF05A5B08B}" destId="{3528EE19-5F24-BC4B-AAD3-114702DA96EF}" srcOrd="0" destOrd="0" presId="urn:microsoft.com/office/officeart/2005/8/layout/vList5"/>
    <dgm:cxn modelId="{D3E0C1CA-D2A2-744C-A1D2-A1523ABE6FE4}" type="presParOf" srcId="{1F71D6FF-0733-AF44-BC1B-DAFF05A5B08B}" destId="{0D8BD764-5371-E64A-9222-F85A3DF24FA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3D018D1-0D37-3A48-A32E-2D48E2CD6FD8}" type="doc">
      <dgm:prSet loTypeId="urn:microsoft.com/office/officeart/2005/8/layout/venn1" loCatId="relationship" qsTypeId="urn:microsoft.com/office/officeart/2005/8/quickstyle/simple4" qsCatId="simple" csTypeId="urn:microsoft.com/office/officeart/2005/8/colors/accent1_2" csCatId="accent1" phldr="1"/>
      <dgm:spPr/>
    </dgm:pt>
    <dgm:pt modelId="{22D4D54C-1ACC-3740-9839-2304B1384FC7}">
      <dgm:prSet phldrT="[Text]"/>
      <dgm:spPr/>
      <dgm:t>
        <a:bodyPr/>
        <a:lstStyle/>
        <a:p>
          <a:r>
            <a:rPr lang="en-US"/>
            <a:t>In Person</a:t>
          </a:r>
        </a:p>
      </dgm:t>
    </dgm:pt>
    <dgm:pt modelId="{09E8AFA7-BEAD-C64E-8C50-5B13045F6807}" type="parTrans" cxnId="{74058BB8-FA06-C94C-AAC0-4A35BC176018}">
      <dgm:prSet/>
      <dgm:spPr/>
      <dgm:t>
        <a:bodyPr/>
        <a:lstStyle/>
        <a:p>
          <a:endParaRPr lang="en-US"/>
        </a:p>
      </dgm:t>
    </dgm:pt>
    <dgm:pt modelId="{168A64DF-CAF3-3A49-9F01-448B9CD4332D}" type="sibTrans" cxnId="{74058BB8-FA06-C94C-AAC0-4A35BC176018}">
      <dgm:prSet/>
      <dgm:spPr/>
      <dgm:t>
        <a:bodyPr/>
        <a:lstStyle/>
        <a:p>
          <a:endParaRPr lang="en-US"/>
        </a:p>
      </dgm:t>
    </dgm:pt>
    <dgm:pt modelId="{C05F2DA7-DA7D-E346-903E-D62B34FF31BD}">
      <dgm:prSet phldrT="[Text]"/>
      <dgm:spPr/>
      <dgm:t>
        <a:bodyPr/>
        <a:lstStyle/>
        <a:p>
          <a:r>
            <a:rPr lang="en-US"/>
            <a:t>Phone</a:t>
          </a:r>
        </a:p>
      </dgm:t>
    </dgm:pt>
    <dgm:pt modelId="{34AA6EE6-6BA5-E241-BAEF-9F6791446490}" type="parTrans" cxnId="{5F922D4D-BD3F-5342-9806-018BB4E19444}">
      <dgm:prSet/>
      <dgm:spPr/>
      <dgm:t>
        <a:bodyPr/>
        <a:lstStyle/>
        <a:p>
          <a:endParaRPr lang="en-US"/>
        </a:p>
      </dgm:t>
    </dgm:pt>
    <dgm:pt modelId="{FDAEA4FB-589E-8947-9819-9259DC035102}" type="sibTrans" cxnId="{5F922D4D-BD3F-5342-9806-018BB4E19444}">
      <dgm:prSet/>
      <dgm:spPr/>
      <dgm:t>
        <a:bodyPr/>
        <a:lstStyle/>
        <a:p>
          <a:endParaRPr lang="en-US"/>
        </a:p>
      </dgm:t>
    </dgm:pt>
    <dgm:pt modelId="{6B6BA41F-B0D7-ED4E-83F9-D601BD8D9409}">
      <dgm:prSet phldrT="[Text]"/>
      <dgm:spPr/>
      <dgm:t>
        <a:bodyPr/>
        <a:lstStyle/>
        <a:p>
          <a:r>
            <a:rPr lang="en-US"/>
            <a:t>SKYPE</a:t>
          </a:r>
        </a:p>
      </dgm:t>
    </dgm:pt>
    <dgm:pt modelId="{D4F4BE11-AD97-6546-B4A0-0935327B732C}" type="parTrans" cxnId="{C58E68B8-E504-2743-A220-A53F9E072416}">
      <dgm:prSet/>
      <dgm:spPr/>
      <dgm:t>
        <a:bodyPr/>
        <a:lstStyle/>
        <a:p>
          <a:endParaRPr lang="en-US"/>
        </a:p>
      </dgm:t>
    </dgm:pt>
    <dgm:pt modelId="{DC25F1CA-F270-304F-875E-EC0477818EC1}" type="sibTrans" cxnId="{C58E68B8-E504-2743-A220-A53F9E072416}">
      <dgm:prSet/>
      <dgm:spPr/>
      <dgm:t>
        <a:bodyPr/>
        <a:lstStyle/>
        <a:p>
          <a:endParaRPr lang="en-US"/>
        </a:p>
      </dgm:t>
    </dgm:pt>
    <dgm:pt modelId="{D32A8E3B-8274-9A45-94DA-1247B2890DCA}" type="pres">
      <dgm:prSet presAssocID="{D3D018D1-0D37-3A48-A32E-2D48E2CD6FD8}" presName="compositeShape" presStyleCnt="0">
        <dgm:presLayoutVars>
          <dgm:chMax val="7"/>
          <dgm:dir/>
          <dgm:resizeHandles val="exact"/>
        </dgm:presLayoutVars>
      </dgm:prSet>
      <dgm:spPr/>
    </dgm:pt>
    <dgm:pt modelId="{01869111-44F6-4847-AEB3-9BD29F52B671}" type="pres">
      <dgm:prSet presAssocID="{22D4D54C-1ACC-3740-9839-2304B1384FC7}" presName="circ1" presStyleLbl="vennNode1" presStyleIdx="0" presStyleCnt="3" custLinFactNeighborY="-30354"/>
      <dgm:spPr/>
      <dgm:t>
        <a:bodyPr/>
        <a:lstStyle/>
        <a:p>
          <a:endParaRPr lang="en-US"/>
        </a:p>
      </dgm:t>
    </dgm:pt>
    <dgm:pt modelId="{20151048-FB4A-764B-B03D-5241C3015F80}" type="pres">
      <dgm:prSet presAssocID="{22D4D54C-1ACC-3740-9839-2304B1384FC7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BDBEC1-61EE-3246-A545-F0B010E48189}" type="pres">
      <dgm:prSet presAssocID="{C05F2DA7-DA7D-E346-903E-D62B34FF31BD}" presName="circ2" presStyleLbl="vennNode1" presStyleIdx="1" presStyleCnt="3"/>
      <dgm:spPr/>
      <dgm:t>
        <a:bodyPr/>
        <a:lstStyle/>
        <a:p>
          <a:endParaRPr lang="en-US"/>
        </a:p>
      </dgm:t>
    </dgm:pt>
    <dgm:pt modelId="{28C9D1A4-0E65-5344-A690-4A18F7A56E8C}" type="pres">
      <dgm:prSet presAssocID="{C05F2DA7-DA7D-E346-903E-D62B34FF31B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45C1B4-C98F-AF4F-815A-4CD48371540A}" type="pres">
      <dgm:prSet presAssocID="{6B6BA41F-B0D7-ED4E-83F9-D601BD8D9409}" presName="circ3" presStyleLbl="vennNode1" presStyleIdx="2" presStyleCnt="3" custLinFactNeighborX="-13143" custLinFactNeighborY="2083"/>
      <dgm:spPr/>
      <dgm:t>
        <a:bodyPr/>
        <a:lstStyle/>
        <a:p>
          <a:endParaRPr lang="en-US"/>
        </a:p>
      </dgm:t>
    </dgm:pt>
    <dgm:pt modelId="{AADB3A14-7585-B849-A95E-E8E357EB69C5}" type="pres">
      <dgm:prSet presAssocID="{6B6BA41F-B0D7-ED4E-83F9-D601BD8D9409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327C3BC-FFDC-FB42-9EB0-324DD8459297}" type="presOf" srcId="{6B6BA41F-B0D7-ED4E-83F9-D601BD8D9409}" destId="{E445C1B4-C98F-AF4F-815A-4CD48371540A}" srcOrd="0" destOrd="0" presId="urn:microsoft.com/office/officeart/2005/8/layout/venn1"/>
    <dgm:cxn modelId="{C229F6A1-A311-6F46-A04E-D781A840537A}" type="presOf" srcId="{D3D018D1-0D37-3A48-A32E-2D48E2CD6FD8}" destId="{D32A8E3B-8274-9A45-94DA-1247B2890DCA}" srcOrd="0" destOrd="0" presId="urn:microsoft.com/office/officeart/2005/8/layout/venn1"/>
    <dgm:cxn modelId="{55902D7C-6C86-D148-8097-35C73F02E670}" type="presOf" srcId="{C05F2DA7-DA7D-E346-903E-D62B34FF31BD}" destId="{28C9D1A4-0E65-5344-A690-4A18F7A56E8C}" srcOrd="1" destOrd="0" presId="urn:microsoft.com/office/officeart/2005/8/layout/venn1"/>
    <dgm:cxn modelId="{5F922D4D-BD3F-5342-9806-018BB4E19444}" srcId="{D3D018D1-0D37-3A48-A32E-2D48E2CD6FD8}" destId="{C05F2DA7-DA7D-E346-903E-D62B34FF31BD}" srcOrd="1" destOrd="0" parTransId="{34AA6EE6-6BA5-E241-BAEF-9F6791446490}" sibTransId="{FDAEA4FB-589E-8947-9819-9259DC035102}"/>
    <dgm:cxn modelId="{31C17340-F0B8-3740-BCA7-CE9B70A22541}" type="presOf" srcId="{22D4D54C-1ACC-3740-9839-2304B1384FC7}" destId="{01869111-44F6-4847-AEB3-9BD29F52B671}" srcOrd="0" destOrd="0" presId="urn:microsoft.com/office/officeart/2005/8/layout/venn1"/>
    <dgm:cxn modelId="{167270D7-67D9-784C-B4ED-BC7EE20FE9E7}" type="presOf" srcId="{C05F2DA7-DA7D-E346-903E-D62B34FF31BD}" destId="{CFBDBEC1-61EE-3246-A545-F0B010E48189}" srcOrd="0" destOrd="0" presId="urn:microsoft.com/office/officeart/2005/8/layout/venn1"/>
    <dgm:cxn modelId="{C58E68B8-E504-2743-A220-A53F9E072416}" srcId="{D3D018D1-0D37-3A48-A32E-2D48E2CD6FD8}" destId="{6B6BA41F-B0D7-ED4E-83F9-D601BD8D9409}" srcOrd="2" destOrd="0" parTransId="{D4F4BE11-AD97-6546-B4A0-0935327B732C}" sibTransId="{DC25F1CA-F270-304F-875E-EC0477818EC1}"/>
    <dgm:cxn modelId="{74058BB8-FA06-C94C-AAC0-4A35BC176018}" srcId="{D3D018D1-0D37-3A48-A32E-2D48E2CD6FD8}" destId="{22D4D54C-1ACC-3740-9839-2304B1384FC7}" srcOrd="0" destOrd="0" parTransId="{09E8AFA7-BEAD-C64E-8C50-5B13045F6807}" sibTransId="{168A64DF-CAF3-3A49-9F01-448B9CD4332D}"/>
    <dgm:cxn modelId="{EB0DC16F-13FC-4E4C-8BA9-10EC38D3FA92}" type="presOf" srcId="{22D4D54C-1ACC-3740-9839-2304B1384FC7}" destId="{20151048-FB4A-764B-B03D-5241C3015F80}" srcOrd="1" destOrd="0" presId="urn:microsoft.com/office/officeart/2005/8/layout/venn1"/>
    <dgm:cxn modelId="{3FE230CA-DB6E-9C4D-8C51-7001F86473B1}" type="presOf" srcId="{6B6BA41F-B0D7-ED4E-83F9-D601BD8D9409}" destId="{AADB3A14-7585-B849-A95E-E8E357EB69C5}" srcOrd="1" destOrd="0" presId="urn:microsoft.com/office/officeart/2005/8/layout/venn1"/>
    <dgm:cxn modelId="{442CF41C-B9A7-2240-A777-BC0F448C4C2A}" type="presParOf" srcId="{D32A8E3B-8274-9A45-94DA-1247B2890DCA}" destId="{01869111-44F6-4847-AEB3-9BD29F52B671}" srcOrd="0" destOrd="0" presId="urn:microsoft.com/office/officeart/2005/8/layout/venn1"/>
    <dgm:cxn modelId="{11D75A45-2645-F849-8007-F5225AEA329E}" type="presParOf" srcId="{D32A8E3B-8274-9A45-94DA-1247B2890DCA}" destId="{20151048-FB4A-764B-B03D-5241C3015F80}" srcOrd="1" destOrd="0" presId="urn:microsoft.com/office/officeart/2005/8/layout/venn1"/>
    <dgm:cxn modelId="{264026BD-EE57-654E-AE46-37B2C580356B}" type="presParOf" srcId="{D32A8E3B-8274-9A45-94DA-1247B2890DCA}" destId="{CFBDBEC1-61EE-3246-A545-F0B010E48189}" srcOrd="2" destOrd="0" presId="urn:microsoft.com/office/officeart/2005/8/layout/venn1"/>
    <dgm:cxn modelId="{AE236AAB-8D2F-524E-BD5A-3D5BF3245BE7}" type="presParOf" srcId="{D32A8E3B-8274-9A45-94DA-1247B2890DCA}" destId="{28C9D1A4-0E65-5344-A690-4A18F7A56E8C}" srcOrd="3" destOrd="0" presId="urn:microsoft.com/office/officeart/2005/8/layout/venn1"/>
    <dgm:cxn modelId="{AAE4567C-C671-384F-827B-2C1B1D86EA1C}" type="presParOf" srcId="{D32A8E3B-8274-9A45-94DA-1247B2890DCA}" destId="{E445C1B4-C98F-AF4F-815A-4CD48371540A}" srcOrd="4" destOrd="0" presId="urn:microsoft.com/office/officeart/2005/8/layout/venn1"/>
    <dgm:cxn modelId="{13DD42D0-35AD-CA46-A46A-5EE9EF1168D6}" type="presParOf" srcId="{D32A8E3B-8274-9A45-94DA-1247B2890DCA}" destId="{AADB3A14-7585-B849-A95E-E8E357EB69C5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42D177E-7CD0-A14E-8FA9-A830D6773B42}" type="doc">
      <dgm:prSet loTypeId="urn:microsoft.com/office/officeart/2005/8/layout/hierarchy3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B682744-1C31-0442-BB64-F6D02B0E7393}">
      <dgm:prSet phldrT="[Text]"/>
      <dgm:spPr/>
      <dgm:t>
        <a:bodyPr/>
        <a:lstStyle/>
        <a:p>
          <a:r>
            <a:rPr lang="en-US" dirty="0"/>
            <a:t>Student is </a:t>
          </a:r>
          <a:r>
            <a:rPr lang="en-US" dirty="0" smtClean="0"/>
            <a:t>doing </a:t>
          </a:r>
          <a:r>
            <a:rPr lang="en-US" dirty="0"/>
            <a:t>well</a:t>
          </a:r>
        </a:p>
      </dgm:t>
    </dgm:pt>
    <dgm:pt modelId="{901A1F8E-5211-4447-8F25-4F45BED3D130}" type="parTrans" cxnId="{49C551F7-E903-F34E-A780-52606E30260C}">
      <dgm:prSet/>
      <dgm:spPr/>
      <dgm:t>
        <a:bodyPr/>
        <a:lstStyle/>
        <a:p>
          <a:endParaRPr lang="en-US"/>
        </a:p>
      </dgm:t>
    </dgm:pt>
    <dgm:pt modelId="{5155F590-818D-5440-A613-BFC00C316859}" type="sibTrans" cxnId="{49C551F7-E903-F34E-A780-52606E30260C}">
      <dgm:prSet/>
      <dgm:spPr/>
      <dgm:t>
        <a:bodyPr/>
        <a:lstStyle/>
        <a:p>
          <a:endParaRPr lang="en-US"/>
        </a:p>
      </dgm:t>
    </dgm:pt>
    <dgm:pt modelId="{9D4F14D8-4978-B141-ABF8-78DDD0538C4B}">
      <dgm:prSet phldrT="[Text]"/>
      <dgm:spPr/>
      <dgm:t>
        <a:bodyPr/>
        <a:lstStyle/>
        <a:p>
          <a:r>
            <a:rPr lang="en-US"/>
            <a:t>Contiue accommodations &amp; modifications</a:t>
          </a:r>
        </a:p>
      </dgm:t>
    </dgm:pt>
    <dgm:pt modelId="{9EA023C6-36E7-B84B-B01E-32D523B3B79D}" type="parTrans" cxnId="{B08BB180-B6F9-EA42-BC25-E13E9A32E8A1}">
      <dgm:prSet/>
      <dgm:spPr/>
      <dgm:t>
        <a:bodyPr/>
        <a:lstStyle/>
        <a:p>
          <a:endParaRPr lang="en-US"/>
        </a:p>
      </dgm:t>
    </dgm:pt>
    <dgm:pt modelId="{7A403587-B5A2-8A45-87AF-CEE914E05FBC}" type="sibTrans" cxnId="{B08BB180-B6F9-EA42-BC25-E13E9A32E8A1}">
      <dgm:prSet/>
      <dgm:spPr/>
      <dgm:t>
        <a:bodyPr/>
        <a:lstStyle/>
        <a:p>
          <a:endParaRPr lang="en-US"/>
        </a:p>
      </dgm:t>
    </dgm:pt>
    <dgm:pt modelId="{920C5261-BFBA-B349-A082-F9764FC48413}">
      <dgm:prSet phldrT="[Text]"/>
      <dgm:spPr/>
      <dgm:t>
        <a:bodyPr/>
        <a:lstStyle/>
        <a:p>
          <a:r>
            <a:rPr lang="en-US"/>
            <a:t>Work with Sped teacher &amp; possibly begin making the student more independent</a:t>
          </a:r>
        </a:p>
      </dgm:t>
    </dgm:pt>
    <dgm:pt modelId="{DC4E7579-2CC2-D24C-8834-BCBF2839E63E}" type="parTrans" cxnId="{4D5458B3-7F5D-E141-AB8B-4D5AE34F6ADF}">
      <dgm:prSet/>
      <dgm:spPr/>
      <dgm:t>
        <a:bodyPr/>
        <a:lstStyle/>
        <a:p>
          <a:endParaRPr lang="en-US"/>
        </a:p>
      </dgm:t>
    </dgm:pt>
    <dgm:pt modelId="{85678EB7-678D-6C44-A4D4-0069F4EAB7DD}" type="sibTrans" cxnId="{4D5458B3-7F5D-E141-AB8B-4D5AE34F6ADF}">
      <dgm:prSet/>
      <dgm:spPr/>
      <dgm:t>
        <a:bodyPr/>
        <a:lstStyle/>
        <a:p>
          <a:endParaRPr lang="en-US"/>
        </a:p>
      </dgm:t>
    </dgm:pt>
    <dgm:pt modelId="{4208AB14-08B0-3740-A7F1-A262453ACED7}">
      <dgm:prSet phldrT="[Text]"/>
      <dgm:spPr/>
      <dgm:t>
        <a:bodyPr/>
        <a:lstStyle/>
        <a:p>
          <a:r>
            <a:rPr lang="en-US"/>
            <a:t>Student is struggling</a:t>
          </a:r>
        </a:p>
      </dgm:t>
    </dgm:pt>
    <dgm:pt modelId="{2917C9B4-5F32-E44B-89E9-91DD85E99F5B}" type="parTrans" cxnId="{C6BCFA21-28FF-114C-A0C9-0CB42587EC75}">
      <dgm:prSet/>
      <dgm:spPr/>
      <dgm:t>
        <a:bodyPr/>
        <a:lstStyle/>
        <a:p>
          <a:endParaRPr lang="en-US"/>
        </a:p>
      </dgm:t>
    </dgm:pt>
    <dgm:pt modelId="{45B46453-4300-514F-89E3-B0C6C6E8AE93}" type="sibTrans" cxnId="{C6BCFA21-28FF-114C-A0C9-0CB42587EC75}">
      <dgm:prSet/>
      <dgm:spPr/>
      <dgm:t>
        <a:bodyPr/>
        <a:lstStyle/>
        <a:p>
          <a:endParaRPr lang="en-US"/>
        </a:p>
      </dgm:t>
    </dgm:pt>
    <dgm:pt modelId="{12E30FCD-E23A-2F44-BD90-33EA66234185}">
      <dgm:prSet phldrT="[Text]"/>
      <dgm:spPr/>
      <dgm:t>
        <a:bodyPr/>
        <a:lstStyle/>
        <a:p>
          <a:r>
            <a:rPr lang="en-US"/>
            <a:t>Talk with Sped teacher &amp; try new strategies. Possibly incorporate tech tools or build on the student's strengths</a:t>
          </a:r>
        </a:p>
      </dgm:t>
    </dgm:pt>
    <dgm:pt modelId="{88459FD4-3F09-4C42-BCB8-1E828C8DD7B9}" type="parTrans" cxnId="{0D6A7A87-424C-D646-86C8-C6CA0AD36A81}">
      <dgm:prSet/>
      <dgm:spPr/>
      <dgm:t>
        <a:bodyPr/>
        <a:lstStyle/>
        <a:p>
          <a:endParaRPr lang="en-US"/>
        </a:p>
      </dgm:t>
    </dgm:pt>
    <dgm:pt modelId="{07A393DE-7F94-424B-9B36-553F409D7EA9}" type="sibTrans" cxnId="{0D6A7A87-424C-D646-86C8-C6CA0AD36A81}">
      <dgm:prSet/>
      <dgm:spPr/>
      <dgm:t>
        <a:bodyPr/>
        <a:lstStyle/>
        <a:p>
          <a:endParaRPr lang="en-US"/>
        </a:p>
      </dgm:t>
    </dgm:pt>
    <dgm:pt modelId="{3D1B0827-6D95-A948-B5F9-B672AD65A234}">
      <dgm:prSet phldrT="[Text]"/>
      <dgm:spPr/>
      <dgm:t>
        <a:bodyPr/>
        <a:lstStyle/>
        <a:p>
          <a:r>
            <a:rPr lang="en-US"/>
            <a:t>May need to reconvene the IEP if accommodations  &amp;/or modifications are not working</a:t>
          </a:r>
        </a:p>
      </dgm:t>
    </dgm:pt>
    <dgm:pt modelId="{ED5B2C95-F4A8-FA4E-B2A0-7B613372D9C8}" type="parTrans" cxnId="{CFD83D2C-B591-D94A-A1B4-198E0DCB9EB3}">
      <dgm:prSet/>
      <dgm:spPr/>
      <dgm:t>
        <a:bodyPr/>
        <a:lstStyle/>
        <a:p>
          <a:endParaRPr lang="en-US"/>
        </a:p>
      </dgm:t>
    </dgm:pt>
    <dgm:pt modelId="{5AA3FA99-F308-ED41-A8DA-CB7DAF91D172}" type="sibTrans" cxnId="{CFD83D2C-B591-D94A-A1B4-198E0DCB9EB3}">
      <dgm:prSet/>
      <dgm:spPr/>
      <dgm:t>
        <a:bodyPr/>
        <a:lstStyle/>
        <a:p>
          <a:endParaRPr lang="en-US"/>
        </a:p>
      </dgm:t>
    </dgm:pt>
    <dgm:pt modelId="{CAC402D5-C7B1-4B45-AC63-D615B028DE27}" type="pres">
      <dgm:prSet presAssocID="{042D177E-7CD0-A14E-8FA9-A830D6773B42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212F2E9-8B15-0B43-A5E6-1890AFA4069A}" type="pres">
      <dgm:prSet presAssocID="{6B682744-1C31-0442-BB64-F6D02B0E7393}" presName="root" presStyleCnt="0"/>
      <dgm:spPr/>
    </dgm:pt>
    <dgm:pt modelId="{12302EC5-7334-9648-B852-46B496702BF8}" type="pres">
      <dgm:prSet presAssocID="{6B682744-1C31-0442-BB64-F6D02B0E7393}" presName="rootComposite" presStyleCnt="0"/>
      <dgm:spPr/>
    </dgm:pt>
    <dgm:pt modelId="{120A90DC-1E9D-9641-9143-89BDB6D28B68}" type="pres">
      <dgm:prSet presAssocID="{6B682744-1C31-0442-BB64-F6D02B0E7393}" presName="rootText" presStyleLbl="node1" presStyleIdx="0" presStyleCnt="2"/>
      <dgm:spPr/>
      <dgm:t>
        <a:bodyPr/>
        <a:lstStyle/>
        <a:p>
          <a:endParaRPr lang="en-US"/>
        </a:p>
      </dgm:t>
    </dgm:pt>
    <dgm:pt modelId="{4D57D430-FD69-8F45-8E25-3FDD1AC8416A}" type="pres">
      <dgm:prSet presAssocID="{6B682744-1C31-0442-BB64-F6D02B0E7393}" presName="rootConnector" presStyleLbl="node1" presStyleIdx="0" presStyleCnt="2"/>
      <dgm:spPr/>
      <dgm:t>
        <a:bodyPr/>
        <a:lstStyle/>
        <a:p>
          <a:endParaRPr lang="en-US"/>
        </a:p>
      </dgm:t>
    </dgm:pt>
    <dgm:pt modelId="{51F033D7-0497-F843-AF4C-6662E1F129F0}" type="pres">
      <dgm:prSet presAssocID="{6B682744-1C31-0442-BB64-F6D02B0E7393}" presName="childShape" presStyleCnt="0"/>
      <dgm:spPr/>
    </dgm:pt>
    <dgm:pt modelId="{B0619106-E0E2-B04A-856C-B13183DCFB62}" type="pres">
      <dgm:prSet presAssocID="{9EA023C6-36E7-B84B-B01E-32D523B3B79D}" presName="Name13" presStyleLbl="parChTrans1D2" presStyleIdx="0" presStyleCnt="4"/>
      <dgm:spPr/>
      <dgm:t>
        <a:bodyPr/>
        <a:lstStyle/>
        <a:p>
          <a:endParaRPr lang="en-US"/>
        </a:p>
      </dgm:t>
    </dgm:pt>
    <dgm:pt modelId="{2258349E-718A-0B4A-90C7-03E0D7051986}" type="pres">
      <dgm:prSet presAssocID="{9D4F14D8-4978-B141-ABF8-78DDD0538C4B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0049CC-183C-6243-855A-14A9A51B1A27}" type="pres">
      <dgm:prSet presAssocID="{DC4E7579-2CC2-D24C-8834-BCBF2839E63E}" presName="Name13" presStyleLbl="parChTrans1D2" presStyleIdx="1" presStyleCnt="4"/>
      <dgm:spPr/>
      <dgm:t>
        <a:bodyPr/>
        <a:lstStyle/>
        <a:p>
          <a:endParaRPr lang="en-US"/>
        </a:p>
      </dgm:t>
    </dgm:pt>
    <dgm:pt modelId="{D84409F5-2027-1542-AFC5-65A085C4483C}" type="pres">
      <dgm:prSet presAssocID="{920C5261-BFBA-B349-A082-F9764FC48413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8DAC21-921E-3748-9743-BF85FFB8887F}" type="pres">
      <dgm:prSet presAssocID="{4208AB14-08B0-3740-A7F1-A262453ACED7}" presName="root" presStyleCnt="0"/>
      <dgm:spPr/>
    </dgm:pt>
    <dgm:pt modelId="{A0732CD9-2041-F24D-8212-41368F98D515}" type="pres">
      <dgm:prSet presAssocID="{4208AB14-08B0-3740-A7F1-A262453ACED7}" presName="rootComposite" presStyleCnt="0"/>
      <dgm:spPr/>
    </dgm:pt>
    <dgm:pt modelId="{1992858A-DA46-794F-B6EB-B9C1075531B1}" type="pres">
      <dgm:prSet presAssocID="{4208AB14-08B0-3740-A7F1-A262453ACED7}" presName="rootText" presStyleLbl="node1" presStyleIdx="1" presStyleCnt="2"/>
      <dgm:spPr/>
      <dgm:t>
        <a:bodyPr/>
        <a:lstStyle/>
        <a:p>
          <a:endParaRPr lang="en-US"/>
        </a:p>
      </dgm:t>
    </dgm:pt>
    <dgm:pt modelId="{928BC6C4-636A-C642-B6AC-83F47417B7F4}" type="pres">
      <dgm:prSet presAssocID="{4208AB14-08B0-3740-A7F1-A262453ACED7}" presName="rootConnector" presStyleLbl="node1" presStyleIdx="1" presStyleCnt="2"/>
      <dgm:spPr/>
      <dgm:t>
        <a:bodyPr/>
        <a:lstStyle/>
        <a:p>
          <a:endParaRPr lang="en-US"/>
        </a:p>
      </dgm:t>
    </dgm:pt>
    <dgm:pt modelId="{8D59B2D0-CBB1-AA44-823C-203D1C3C01AF}" type="pres">
      <dgm:prSet presAssocID="{4208AB14-08B0-3740-A7F1-A262453ACED7}" presName="childShape" presStyleCnt="0"/>
      <dgm:spPr/>
    </dgm:pt>
    <dgm:pt modelId="{E16824F7-AA27-994C-B820-991C1EEDD68D}" type="pres">
      <dgm:prSet presAssocID="{88459FD4-3F09-4C42-BCB8-1E828C8DD7B9}" presName="Name13" presStyleLbl="parChTrans1D2" presStyleIdx="2" presStyleCnt="4"/>
      <dgm:spPr/>
      <dgm:t>
        <a:bodyPr/>
        <a:lstStyle/>
        <a:p>
          <a:endParaRPr lang="en-US"/>
        </a:p>
      </dgm:t>
    </dgm:pt>
    <dgm:pt modelId="{02B915A9-9BD0-2E44-9A23-9F4882B4B0B1}" type="pres">
      <dgm:prSet presAssocID="{12E30FCD-E23A-2F44-BD90-33EA66234185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109CD2-C1A9-7044-9B92-CECC1CBD3032}" type="pres">
      <dgm:prSet presAssocID="{ED5B2C95-F4A8-FA4E-B2A0-7B613372D9C8}" presName="Name13" presStyleLbl="parChTrans1D2" presStyleIdx="3" presStyleCnt="4"/>
      <dgm:spPr/>
      <dgm:t>
        <a:bodyPr/>
        <a:lstStyle/>
        <a:p>
          <a:endParaRPr lang="en-US"/>
        </a:p>
      </dgm:t>
    </dgm:pt>
    <dgm:pt modelId="{605502A2-F69B-B547-9557-CB580E9E3DA3}" type="pres">
      <dgm:prSet presAssocID="{3D1B0827-6D95-A948-B5F9-B672AD65A234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1C59C52-2A0B-9D4E-A500-DB01F4476CC5}" type="presOf" srcId="{920C5261-BFBA-B349-A082-F9764FC48413}" destId="{D84409F5-2027-1542-AFC5-65A085C4483C}" srcOrd="0" destOrd="0" presId="urn:microsoft.com/office/officeart/2005/8/layout/hierarchy3"/>
    <dgm:cxn modelId="{A40BFF15-B696-4A4D-88C1-73D9BC28BEB8}" type="presOf" srcId="{DC4E7579-2CC2-D24C-8834-BCBF2839E63E}" destId="{A60049CC-183C-6243-855A-14A9A51B1A27}" srcOrd="0" destOrd="0" presId="urn:microsoft.com/office/officeart/2005/8/layout/hierarchy3"/>
    <dgm:cxn modelId="{535CAC58-BD4B-D741-B982-27F3229F745B}" type="presOf" srcId="{6B682744-1C31-0442-BB64-F6D02B0E7393}" destId="{120A90DC-1E9D-9641-9143-89BDB6D28B68}" srcOrd="0" destOrd="0" presId="urn:microsoft.com/office/officeart/2005/8/layout/hierarchy3"/>
    <dgm:cxn modelId="{15F47900-2273-A64E-ADF0-3C703D9F55AA}" type="presOf" srcId="{12E30FCD-E23A-2F44-BD90-33EA66234185}" destId="{02B915A9-9BD0-2E44-9A23-9F4882B4B0B1}" srcOrd="0" destOrd="0" presId="urn:microsoft.com/office/officeart/2005/8/layout/hierarchy3"/>
    <dgm:cxn modelId="{6E1C4E79-3F38-C64A-AD75-5CD8B0AA7944}" type="presOf" srcId="{3D1B0827-6D95-A948-B5F9-B672AD65A234}" destId="{605502A2-F69B-B547-9557-CB580E9E3DA3}" srcOrd="0" destOrd="0" presId="urn:microsoft.com/office/officeart/2005/8/layout/hierarchy3"/>
    <dgm:cxn modelId="{8F412876-EC81-F541-BBA5-A24E6580ABA1}" type="presOf" srcId="{9EA023C6-36E7-B84B-B01E-32D523B3B79D}" destId="{B0619106-E0E2-B04A-856C-B13183DCFB62}" srcOrd="0" destOrd="0" presId="urn:microsoft.com/office/officeart/2005/8/layout/hierarchy3"/>
    <dgm:cxn modelId="{29C2EDAF-8D01-0844-A30E-47179C690EE9}" type="presOf" srcId="{4208AB14-08B0-3740-A7F1-A262453ACED7}" destId="{1992858A-DA46-794F-B6EB-B9C1075531B1}" srcOrd="0" destOrd="0" presId="urn:microsoft.com/office/officeart/2005/8/layout/hierarchy3"/>
    <dgm:cxn modelId="{09146C11-2CE4-D94C-9EB3-D8C51DF77DDC}" type="presOf" srcId="{4208AB14-08B0-3740-A7F1-A262453ACED7}" destId="{928BC6C4-636A-C642-B6AC-83F47417B7F4}" srcOrd="1" destOrd="0" presId="urn:microsoft.com/office/officeart/2005/8/layout/hierarchy3"/>
    <dgm:cxn modelId="{4D5458B3-7F5D-E141-AB8B-4D5AE34F6ADF}" srcId="{6B682744-1C31-0442-BB64-F6D02B0E7393}" destId="{920C5261-BFBA-B349-A082-F9764FC48413}" srcOrd="1" destOrd="0" parTransId="{DC4E7579-2CC2-D24C-8834-BCBF2839E63E}" sibTransId="{85678EB7-678D-6C44-A4D4-0069F4EAB7DD}"/>
    <dgm:cxn modelId="{2DD64D73-4DD6-3842-A2F8-B17D9D462AC9}" type="presOf" srcId="{042D177E-7CD0-A14E-8FA9-A830D6773B42}" destId="{CAC402D5-C7B1-4B45-AC63-D615B028DE27}" srcOrd="0" destOrd="0" presId="urn:microsoft.com/office/officeart/2005/8/layout/hierarchy3"/>
    <dgm:cxn modelId="{8EF99C88-5B56-0A44-8B26-9A439877C8E8}" type="presOf" srcId="{6B682744-1C31-0442-BB64-F6D02B0E7393}" destId="{4D57D430-FD69-8F45-8E25-3FDD1AC8416A}" srcOrd="1" destOrd="0" presId="urn:microsoft.com/office/officeart/2005/8/layout/hierarchy3"/>
    <dgm:cxn modelId="{517CEC08-3D1A-A548-A161-7F1CE23C4EE2}" type="presOf" srcId="{88459FD4-3F09-4C42-BCB8-1E828C8DD7B9}" destId="{E16824F7-AA27-994C-B820-991C1EEDD68D}" srcOrd="0" destOrd="0" presId="urn:microsoft.com/office/officeart/2005/8/layout/hierarchy3"/>
    <dgm:cxn modelId="{BE144BCA-AB62-EC4F-B970-2749CA89872B}" type="presOf" srcId="{ED5B2C95-F4A8-FA4E-B2A0-7B613372D9C8}" destId="{3A109CD2-C1A9-7044-9B92-CECC1CBD3032}" srcOrd="0" destOrd="0" presId="urn:microsoft.com/office/officeart/2005/8/layout/hierarchy3"/>
    <dgm:cxn modelId="{49C551F7-E903-F34E-A780-52606E30260C}" srcId="{042D177E-7CD0-A14E-8FA9-A830D6773B42}" destId="{6B682744-1C31-0442-BB64-F6D02B0E7393}" srcOrd="0" destOrd="0" parTransId="{901A1F8E-5211-4447-8F25-4F45BED3D130}" sibTransId="{5155F590-818D-5440-A613-BFC00C316859}"/>
    <dgm:cxn modelId="{CFD83D2C-B591-D94A-A1B4-198E0DCB9EB3}" srcId="{4208AB14-08B0-3740-A7F1-A262453ACED7}" destId="{3D1B0827-6D95-A948-B5F9-B672AD65A234}" srcOrd="1" destOrd="0" parTransId="{ED5B2C95-F4A8-FA4E-B2A0-7B613372D9C8}" sibTransId="{5AA3FA99-F308-ED41-A8DA-CB7DAF91D172}"/>
    <dgm:cxn modelId="{C6BCFA21-28FF-114C-A0C9-0CB42587EC75}" srcId="{042D177E-7CD0-A14E-8FA9-A830D6773B42}" destId="{4208AB14-08B0-3740-A7F1-A262453ACED7}" srcOrd="1" destOrd="0" parTransId="{2917C9B4-5F32-E44B-89E9-91DD85E99F5B}" sibTransId="{45B46453-4300-514F-89E3-B0C6C6E8AE93}"/>
    <dgm:cxn modelId="{F3BE0065-34E3-5240-8DDE-23929A10B331}" type="presOf" srcId="{9D4F14D8-4978-B141-ABF8-78DDD0538C4B}" destId="{2258349E-718A-0B4A-90C7-03E0D7051986}" srcOrd="0" destOrd="0" presId="urn:microsoft.com/office/officeart/2005/8/layout/hierarchy3"/>
    <dgm:cxn modelId="{0D6A7A87-424C-D646-86C8-C6CA0AD36A81}" srcId="{4208AB14-08B0-3740-A7F1-A262453ACED7}" destId="{12E30FCD-E23A-2F44-BD90-33EA66234185}" srcOrd="0" destOrd="0" parTransId="{88459FD4-3F09-4C42-BCB8-1E828C8DD7B9}" sibTransId="{07A393DE-7F94-424B-9B36-553F409D7EA9}"/>
    <dgm:cxn modelId="{B08BB180-B6F9-EA42-BC25-E13E9A32E8A1}" srcId="{6B682744-1C31-0442-BB64-F6D02B0E7393}" destId="{9D4F14D8-4978-B141-ABF8-78DDD0538C4B}" srcOrd="0" destOrd="0" parTransId="{9EA023C6-36E7-B84B-B01E-32D523B3B79D}" sibTransId="{7A403587-B5A2-8A45-87AF-CEE914E05FBC}"/>
    <dgm:cxn modelId="{83041BA2-1839-7D4F-9F0A-99A14843D552}" type="presParOf" srcId="{CAC402D5-C7B1-4B45-AC63-D615B028DE27}" destId="{F212F2E9-8B15-0B43-A5E6-1890AFA4069A}" srcOrd="0" destOrd="0" presId="urn:microsoft.com/office/officeart/2005/8/layout/hierarchy3"/>
    <dgm:cxn modelId="{36E2AF14-0E4C-3D4B-A59D-F70B029D5BE5}" type="presParOf" srcId="{F212F2E9-8B15-0B43-A5E6-1890AFA4069A}" destId="{12302EC5-7334-9648-B852-46B496702BF8}" srcOrd="0" destOrd="0" presId="urn:microsoft.com/office/officeart/2005/8/layout/hierarchy3"/>
    <dgm:cxn modelId="{D613E78D-FA5A-4A42-AEB8-0840C207E046}" type="presParOf" srcId="{12302EC5-7334-9648-B852-46B496702BF8}" destId="{120A90DC-1E9D-9641-9143-89BDB6D28B68}" srcOrd="0" destOrd="0" presId="urn:microsoft.com/office/officeart/2005/8/layout/hierarchy3"/>
    <dgm:cxn modelId="{5822DFA2-EF0A-3347-929B-9F4C109FFEAC}" type="presParOf" srcId="{12302EC5-7334-9648-B852-46B496702BF8}" destId="{4D57D430-FD69-8F45-8E25-3FDD1AC8416A}" srcOrd="1" destOrd="0" presId="urn:microsoft.com/office/officeart/2005/8/layout/hierarchy3"/>
    <dgm:cxn modelId="{5F1E1F64-7D3A-7D40-8C21-AD2BEE49B894}" type="presParOf" srcId="{F212F2E9-8B15-0B43-A5E6-1890AFA4069A}" destId="{51F033D7-0497-F843-AF4C-6662E1F129F0}" srcOrd="1" destOrd="0" presId="urn:microsoft.com/office/officeart/2005/8/layout/hierarchy3"/>
    <dgm:cxn modelId="{AA444A1F-B6F9-4247-9E6D-B85AB7E79623}" type="presParOf" srcId="{51F033D7-0497-F843-AF4C-6662E1F129F0}" destId="{B0619106-E0E2-B04A-856C-B13183DCFB62}" srcOrd="0" destOrd="0" presId="urn:microsoft.com/office/officeart/2005/8/layout/hierarchy3"/>
    <dgm:cxn modelId="{31C5BA0C-9746-A446-97FA-C287BBE30A3B}" type="presParOf" srcId="{51F033D7-0497-F843-AF4C-6662E1F129F0}" destId="{2258349E-718A-0B4A-90C7-03E0D7051986}" srcOrd="1" destOrd="0" presId="urn:microsoft.com/office/officeart/2005/8/layout/hierarchy3"/>
    <dgm:cxn modelId="{E87AD5E4-9B38-A542-ADE1-7153409E5C79}" type="presParOf" srcId="{51F033D7-0497-F843-AF4C-6662E1F129F0}" destId="{A60049CC-183C-6243-855A-14A9A51B1A27}" srcOrd="2" destOrd="0" presId="urn:microsoft.com/office/officeart/2005/8/layout/hierarchy3"/>
    <dgm:cxn modelId="{27039C25-D24A-EE40-9136-0960DCC43113}" type="presParOf" srcId="{51F033D7-0497-F843-AF4C-6662E1F129F0}" destId="{D84409F5-2027-1542-AFC5-65A085C4483C}" srcOrd="3" destOrd="0" presId="urn:microsoft.com/office/officeart/2005/8/layout/hierarchy3"/>
    <dgm:cxn modelId="{DDF40EE3-34D5-4847-AF5D-90C7E5A4234B}" type="presParOf" srcId="{CAC402D5-C7B1-4B45-AC63-D615B028DE27}" destId="{F08DAC21-921E-3748-9743-BF85FFB8887F}" srcOrd="1" destOrd="0" presId="urn:microsoft.com/office/officeart/2005/8/layout/hierarchy3"/>
    <dgm:cxn modelId="{37370075-6EC2-8348-B83D-64300575BF3E}" type="presParOf" srcId="{F08DAC21-921E-3748-9743-BF85FFB8887F}" destId="{A0732CD9-2041-F24D-8212-41368F98D515}" srcOrd="0" destOrd="0" presId="urn:microsoft.com/office/officeart/2005/8/layout/hierarchy3"/>
    <dgm:cxn modelId="{D368638B-5299-704B-B1FD-1F4193AE3624}" type="presParOf" srcId="{A0732CD9-2041-F24D-8212-41368F98D515}" destId="{1992858A-DA46-794F-B6EB-B9C1075531B1}" srcOrd="0" destOrd="0" presId="urn:microsoft.com/office/officeart/2005/8/layout/hierarchy3"/>
    <dgm:cxn modelId="{76442329-03EF-954A-AE8A-4C0E8505860C}" type="presParOf" srcId="{A0732CD9-2041-F24D-8212-41368F98D515}" destId="{928BC6C4-636A-C642-B6AC-83F47417B7F4}" srcOrd="1" destOrd="0" presId="urn:microsoft.com/office/officeart/2005/8/layout/hierarchy3"/>
    <dgm:cxn modelId="{31E32764-8593-E64D-B93A-B6368905327D}" type="presParOf" srcId="{F08DAC21-921E-3748-9743-BF85FFB8887F}" destId="{8D59B2D0-CBB1-AA44-823C-203D1C3C01AF}" srcOrd="1" destOrd="0" presId="urn:microsoft.com/office/officeart/2005/8/layout/hierarchy3"/>
    <dgm:cxn modelId="{6CBE5648-C83B-DC4D-85DE-2CDB2E523A4C}" type="presParOf" srcId="{8D59B2D0-CBB1-AA44-823C-203D1C3C01AF}" destId="{E16824F7-AA27-994C-B820-991C1EEDD68D}" srcOrd="0" destOrd="0" presId="urn:microsoft.com/office/officeart/2005/8/layout/hierarchy3"/>
    <dgm:cxn modelId="{AE6F4CCA-EACC-9040-9612-B49F20247F9D}" type="presParOf" srcId="{8D59B2D0-CBB1-AA44-823C-203D1C3C01AF}" destId="{02B915A9-9BD0-2E44-9A23-9F4882B4B0B1}" srcOrd="1" destOrd="0" presId="urn:microsoft.com/office/officeart/2005/8/layout/hierarchy3"/>
    <dgm:cxn modelId="{E7465DD5-AEEE-C244-998C-5687739017B1}" type="presParOf" srcId="{8D59B2D0-CBB1-AA44-823C-203D1C3C01AF}" destId="{3A109CD2-C1A9-7044-9B92-CECC1CBD3032}" srcOrd="2" destOrd="0" presId="urn:microsoft.com/office/officeart/2005/8/layout/hierarchy3"/>
    <dgm:cxn modelId="{9E73C4F2-CFAD-284E-A477-289B09F1FEB1}" type="presParOf" srcId="{8D59B2D0-CBB1-AA44-823C-203D1C3C01AF}" destId="{605502A2-F69B-B547-9557-CB580E9E3DA3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FDB8167-FDE5-4CA7-AD5C-51C90981A547}" type="doc">
      <dgm:prSet loTypeId="urn:microsoft.com/office/officeart/2005/8/layout/hierarchy1" loCatId="hierarchy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en-US"/>
        </a:p>
      </dgm:t>
    </dgm:pt>
    <dgm:pt modelId="{D3CE6B90-420B-47E4-8909-CAD5E9D5C253}">
      <dgm:prSet phldrT="[Text]"/>
      <dgm:spPr>
        <a:solidFill>
          <a:schemeClr val="accent1">
            <a:lumMod val="20000"/>
            <a:lumOff val="80000"/>
            <a:alpha val="9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en-US" dirty="0" smtClean="0">
              <a:latin typeface="Calibri" pitchFamily="34" charset="0"/>
            </a:rPr>
            <a:t>Change </a:t>
          </a:r>
          <a:r>
            <a:rPr lang="en-US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rPr>
            <a:t>HOW:</a:t>
          </a:r>
          <a:endParaRPr lang="en-US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itchFamily="34" charset="0"/>
          </a:endParaRPr>
        </a:p>
      </dgm:t>
    </dgm:pt>
    <dgm:pt modelId="{F86DAD97-CEEC-432F-B1CD-83DC88D528FE}" type="parTrans" cxnId="{BF73D48A-3146-4D7A-9A49-098B5AEB3CCC}">
      <dgm:prSet/>
      <dgm:spPr/>
      <dgm:t>
        <a:bodyPr/>
        <a:lstStyle/>
        <a:p>
          <a:endParaRPr lang="en-US"/>
        </a:p>
      </dgm:t>
    </dgm:pt>
    <dgm:pt modelId="{10D6F5DA-2817-430D-A6C9-B3FA73010152}" type="sibTrans" cxnId="{BF73D48A-3146-4D7A-9A49-098B5AEB3CCC}">
      <dgm:prSet/>
      <dgm:spPr/>
      <dgm:t>
        <a:bodyPr/>
        <a:lstStyle/>
        <a:p>
          <a:endParaRPr lang="en-US"/>
        </a:p>
      </dgm:t>
    </dgm:pt>
    <dgm:pt modelId="{71D58F4F-578E-4C00-8D8C-3F483CCD0DCD}">
      <dgm:prSet phldrT="[Text]"/>
      <dgm:spPr>
        <a:solidFill>
          <a:schemeClr val="accent1">
            <a:lumMod val="20000"/>
            <a:lumOff val="80000"/>
            <a:alpha val="9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en-US" dirty="0" smtClean="0">
              <a:latin typeface="Calibri" pitchFamily="34" charset="0"/>
            </a:rPr>
            <a:t>Information is presented</a:t>
          </a:r>
          <a:endParaRPr lang="en-US" dirty="0">
            <a:latin typeface="Calibri" pitchFamily="34" charset="0"/>
          </a:endParaRPr>
        </a:p>
      </dgm:t>
    </dgm:pt>
    <dgm:pt modelId="{752C5CD2-A7E4-482A-BEEA-533824809F85}" type="parTrans" cxnId="{7B443544-42BF-4098-86CC-711F71E95D13}">
      <dgm:prSet/>
      <dgm:spPr>
        <a:ln w="38100">
          <a:solidFill>
            <a:schemeClr val="accent1"/>
          </a:solidFill>
        </a:ln>
      </dgm:spPr>
      <dgm:t>
        <a:bodyPr/>
        <a:lstStyle/>
        <a:p>
          <a:endParaRPr lang="en-US"/>
        </a:p>
      </dgm:t>
    </dgm:pt>
    <dgm:pt modelId="{B667BF49-D3F1-4659-9276-0A44F39D8A63}" type="sibTrans" cxnId="{7B443544-42BF-4098-86CC-711F71E95D13}">
      <dgm:prSet/>
      <dgm:spPr/>
      <dgm:t>
        <a:bodyPr/>
        <a:lstStyle/>
        <a:p>
          <a:endParaRPr lang="en-US"/>
        </a:p>
      </dgm:t>
    </dgm:pt>
    <dgm:pt modelId="{72698B56-9415-4700-B44D-D4F95160D6AA}">
      <dgm:prSet phldrT="[Text]"/>
      <dgm:spPr>
        <a:solidFill>
          <a:srgbClr val="FFC5C5">
            <a:alpha val="89804"/>
          </a:srgbClr>
        </a:solidFill>
        <a:ln>
          <a:solidFill>
            <a:schemeClr val="accent1"/>
          </a:solidFill>
        </a:ln>
      </dgm:spPr>
      <dgm:t>
        <a:bodyPr/>
        <a:lstStyle/>
        <a:p>
          <a:r>
            <a:rPr lang="en-US" dirty="0" smtClean="0">
              <a:latin typeface="Calibri" pitchFamily="34" charset="0"/>
            </a:rPr>
            <a:t>Student demonstrates learning</a:t>
          </a:r>
          <a:endParaRPr lang="en-US" dirty="0">
            <a:latin typeface="Calibri" pitchFamily="34" charset="0"/>
          </a:endParaRPr>
        </a:p>
      </dgm:t>
    </dgm:pt>
    <dgm:pt modelId="{83401D40-CB42-4358-B15E-38528D393827}" type="parTrans" cxnId="{85BBDB54-B0BC-489E-8C1E-152E5C7CB2B0}">
      <dgm:prSet/>
      <dgm:spPr>
        <a:ln w="38100">
          <a:solidFill>
            <a:schemeClr val="accent1"/>
          </a:solidFill>
        </a:ln>
      </dgm:spPr>
      <dgm:t>
        <a:bodyPr/>
        <a:lstStyle/>
        <a:p>
          <a:endParaRPr lang="en-US"/>
        </a:p>
      </dgm:t>
    </dgm:pt>
    <dgm:pt modelId="{4C24EBD2-8652-4D4F-8B50-EC937603F665}" type="sibTrans" cxnId="{85BBDB54-B0BC-489E-8C1E-152E5C7CB2B0}">
      <dgm:prSet/>
      <dgm:spPr/>
      <dgm:t>
        <a:bodyPr/>
        <a:lstStyle/>
        <a:p>
          <a:endParaRPr lang="en-US"/>
        </a:p>
      </dgm:t>
    </dgm:pt>
    <dgm:pt modelId="{C588113A-29D3-4526-926F-0BAAEEDF253A}" type="pres">
      <dgm:prSet presAssocID="{BFDB8167-FDE5-4CA7-AD5C-51C90981A54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76BE479-24F3-4C89-A7C9-94CDA243AB6C}" type="pres">
      <dgm:prSet presAssocID="{D3CE6B90-420B-47E4-8909-CAD5E9D5C253}" presName="hierRoot1" presStyleCnt="0"/>
      <dgm:spPr/>
    </dgm:pt>
    <dgm:pt modelId="{3D29DCE9-E2F0-4AEF-B944-B8AE252790F5}" type="pres">
      <dgm:prSet presAssocID="{D3CE6B90-420B-47E4-8909-CAD5E9D5C253}" presName="composite" presStyleCnt="0"/>
      <dgm:spPr/>
    </dgm:pt>
    <dgm:pt modelId="{6ED829B1-020A-430E-9872-5768D47EE204}" type="pres">
      <dgm:prSet presAssocID="{D3CE6B90-420B-47E4-8909-CAD5E9D5C253}" presName="background" presStyleLbl="node0" presStyleIdx="0" presStyleCnt="1"/>
      <dgm:spPr>
        <a:solidFill>
          <a:schemeClr val="accent1"/>
        </a:solidFill>
        <a:ln>
          <a:solidFill>
            <a:schemeClr val="accent1"/>
          </a:solidFill>
        </a:ln>
      </dgm:spPr>
      <dgm:t>
        <a:bodyPr/>
        <a:lstStyle/>
        <a:p>
          <a:endParaRPr lang="en-US"/>
        </a:p>
      </dgm:t>
    </dgm:pt>
    <dgm:pt modelId="{08945AEA-19AA-429B-B9F4-81CA04D31AE0}" type="pres">
      <dgm:prSet presAssocID="{D3CE6B90-420B-47E4-8909-CAD5E9D5C253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DCE1673-C478-4D07-AD02-D27BF0B25398}" type="pres">
      <dgm:prSet presAssocID="{D3CE6B90-420B-47E4-8909-CAD5E9D5C253}" presName="hierChild2" presStyleCnt="0"/>
      <dgm:spPr/>
    </dgm:pt>
    <dgm:pt modelId="{6C8ECA72-D545-40A1-A76E-6BB225FC85E4}" type="pres">
      <dgm:prSet presAssocID="{752C5CD2-A7E4-482A-BEEA-533824809F85}" presName="Name10" presStyleLbl="parChTrans1D2" presStyleIdx="0" presStyleCnt="2"/>
      <dgm:spPr/>
      <dgm:t>
        <a:bodyPr/>
        <a:lstStyle/>
        <a:p>
          <a:endParaRPr lang="en-US"/>
        </a:p>
      </dgm:t>
    </dgm:pt>
    <dgm:pt modelId="{AE53A72B-BE2F-4527-AE9A-C8C9D041A462}" type="pres">
      <dgm:prSet presAssocID="{71D58F4F-578E-4C00-8D8C-3F483CCD0DCD}" presName="hierRoot2" presStyleCnt="0"/>
      <dgm:spPr/>
    </dgm:pt>
    <dgm:pt modelId="{6E349644-B582-4FC3-BB51-85CC27C3BB57}" type="pres">
      <dgm:prSet presAssocID="{71D58F4F-578E-4C00-8D8C-3F483CCD0DCD}" presName="composite2" presStyleCnt="0"/>
      <dgm:spPr/>
    </dgm:pt>
    <dgm:pt modelId="{21B56C14-0333-4C85-A77A-3ADD5C0E96C6}" type="pres">
      <dgm:prSet presAssocID="{71D58F4F-578E-4C00-8D8C-3F483CCD0DCD}" presName="background2" presStyleLbl="node2" presStyleIdx="0" presStyleCnt="2"/>
      <dgm:spPr>
        <a:solidFill>
          <a:schemeClr val="accent1"/>
        </a:solidFill>
        <a:ln>
          <a:solidFill>
            <a:schemeClr val="accent1"/>
          </a:solidFill>
        </a:ln>
      </dgm:spPr>
      <dgm:t>
        <a:bodyPr/>
        <a:lstStyle/>
        <a:p>
          <a:endParaRPr lang="en-US"/>
        </a:p>
      </dgm:t>
    </dgm:pt>
    <dgm:pt modelId="{B3E811FD-C9B0-47F9-A928-73012491D87A}" type="pres">
      <dgm:prSet presAssocID="{71D58F4F-578E-4C00-8D8C-3F483CCD0DCD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9CCD2B7-5178-42F7-9778-95042A055D5B}" type="pres">
      <dgm:prSet presAssocID="{71D58F4F-578E-4C00-8D8C-3F483CCD0DCD}" presName="hierChild3" presStyleCnt="0"/>
      <dgm:spPr/>
    </dgm:pt>
    <dgm:pt modelId="{9E1755E1-0FA8-4081-AD9D-C23AA6BC63E8}" type="pres">
      <dgm:prSet presAssocID="{83401D40-CB42-4358-B15E-38528D393827}" presName="Name10" presStyleLbl="parChTrans1D2" presStyleIdx="1" presStyleCnt="2"/>
      <dgm:spPr/>
      <dgm:t>
        <a:bodyPr/>
        <a:lstStyle/>
        <a:p>
          <a:endParaRPr lang="en-US"/>
        </a:p>
      </dgm:t>
    </dgm:pt>
    <dgm:pt modelId="{FCBF14EC-D765-418C-900F-86770DACFDCB}" type="pres">
      <dgm:prSet presAssocID="{72698B56-9415-4700-B44D-D4F95160D6AA}" presName="hierRoot2" presStyleCnt="0"/>
      <dgm:spPr/>
    </dgm:pt>
    <dgm:pt modelId="{09050E0C-2F53-4A80-835B-7E6CE340B7AB}" type="pres">
      <dgm:prSet presAssocID="{72698B56-9415-4700-B44D-D4F95160D6AA}" presName="composite2" presStyleCnt="0"/>
      <dgm:spPr/>
    </dgm:pt>
    <dgm:pt modelId="{F3C97A14-CB3A-4A4F-B2F7-24CE5C4A7FAD}" type="pres">
      <dgm:prSet presAssocID="{72698B56-9415-4700-B44D-D4F95160D6AA}" presName="background2" presStyleLbl="node2" presStyleIdx="1" presStyleCnt="2"/>
      <dgm:spPr>
        <a:solidFill>
          <a:schemeClr val="accent1"/>
        </a:solidFill>
        <a:ln>
          <a:solidFill>
            <a:schemeClr val="accent1"/>
          </a:solidFill>
        </a:ln>
      </dgm:spPr>
      <dgm:t>
        <a:bodyPr/>
        <a:lstStyle/>
        <a:p>
          <a:endParaRPr lang="en-US"/>
        </a:p>
      </dgm:t>
    </dgm:pt>
    <dgm:pt modelId="{3FA71E6A-AAB1-42B9-854B-740077C51B2D}" type="pres">
      <dgm:prSet presAssocID="{72698B56-9415-4700-B44D-D4F95160D6AA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A8348F9-A5D4-4CDA-8214-224953EFB4C1}" type="pres">
      <dgm:prSet presAssocID="{72698B56-9415-4700-B44D-D4F95160D6AA}" presName="hierChild3" presStyleCnt="0"/>
      <dgm:spPr/>
    </dgm:pt>
  </dgm:ptLst>
  <dgm:cxnLst>
    <dgm:cxn modelId="{BF73D48A-3146-4D7A-9A49-098B5AEB3CCC}" srcId="{BFDB8167-FDE5-4CA7-AD5C-51C90981A547}" destId="{D3CE6B90-420B-47E4-8909-CAD5E9D5C253}" srcOrd="0" destOrd="0" parTransId="{F86DAD97-CEEC-432F-B1CD-83DC88D528FE}" sibTransId="{10D6F5DA-2817-430D-A6C9-B3FA73010152}"/>
    <dgm:cxn modelId="{C07F4774-B792-0A43-9A3E-D8946AFE09EF}" type="presOf" srcId="{71D58F4F-578E-4C00-8D8C-3F483CCD0DCD}" destId="{B3E811FD-C9B0-47F9-A928-73012491D87A}" srcOrd="0" destOrd="0" presId="urn:microsoft.com/office/officeart/2005/8/layout/hierarchy1"/>
    <dgm:cxn modelId="{4DC58B34-20E3-1A4C-BF84-4F964924FCB3}" type="presOf" srcId="{72698B56-9415-4700-B44D-D4F95160D6AA}" destId="{3FA71E6A-AAB1-42B9-854B-740077C51B2D}" srcOrd="0" destOrd="0" presId="urn:microsoft.com/office/officeart/2005/8/layout/hierarchy1"/>
    <dgm:cxn modelId="{7B443544-42BF-4098-86CC-711F71E95D13}" srcId="{D3CE6B90-420B-47E4-8909-CAD5E9D5C253}" destId="{71D58F4F-578E-4C00-8D8C-3F483CCD0DCD}" srcOrd="0" destOrd="0" parTransId="{752C5CD2-A7E4-482A-BEEA-533824809F85}" sibTransId="{B667BF49-D3F1-4659-9276-0A44F39D8A63}"/>
    <dgm:cxn modelId="{C4257840-287A-0D41-86A7-072C6FB90FDA}" type="presOf" srcId="{83401D40-CB42-4358-B15E-38528D393827}" destId="{9E1755E1-0FA8-4081-AD9D-C23AA6BC63E8}" srcOrd="0" destOrd="0" presId="urn:microsoft.com/office/officeart/2005/8/layout/hierarchy1"/>
    <dgm:cxn modelId="{3F4F1DAF-A998-7F41-A560-C4673E2276EF}" type="presOf" srcId="{D3CE6B90-420B-47E4-8909-CAD5E9D5C253}" destId="{08945AEA-19AA-429B-B9F4-81CA04D31AE0}" srcOrd="0" destOrd="0" presId="urn:microsoft.com/office/officeart/2005/8/layout/hierarchy1"/>
    <dgm:cxn modelId="{6A9D2DAE-562F-6242-93D7-50AFE5A44983}" type="presOf" srcId="{752C5CD2-A7E4-482A-BEEA-533824809F85}" destId="{6C8ECA72-D545-40A1-A76E-6BB225FC85E4}" srcOrd="0" destOrd="0" presId="urn:microsoft.com/office/officeart/2005/8/layout/hierarchy1"/>
    <dgm:cxn modelId="{EFFC7D75-67FB-D34A-BA40-CC745EDA468B}" type="presOf" srcId="{BFDB8167-FDE5-4CA7-AD5C-51C90981A547}" destId="{C588113A-29D3-4526-926F-0BAAEEDF253A}" srcOrd="0" destOrd="0" presId="urn:microsoft.com/office/officeart/2005/8/layout/hierarchy1"/>
    <dgm:cxn modelId="{85BBDB54-B0BC-489E-8C1E-152E5C7CB2B0}" srcId="{D3CE6B90-420B-47E4-8909-CAD5E9D5C253}" destId="{72698B56-9415-4700-B44D-D4F95160D6AA}" srcOrd="1" destOrd="0" parTransId="{83401D40-CB42-4358-B15E-38528D393827}" sibTransId="{4C24EBD2-8652-4D4F-8B50-EC937603F665}"/>
    <dgm:cxn modelId="{A9AE2629-5EC7-A940-B1A7-2DA11F72D0E0}" type="presParOf" srcId="{C588113A-29D3-4526-926F-0BAAEEDF253A}" destId="{576BE479-24F3-4C89-A7C9-94CDA243AB6C}" srcOrd="0" destOrd="0" presId="urn:microsoft.com/office/officeart/2005/8/layout/hierarchy1"/>
    <dgm:cxn modelId="{C9F9F64B-DE8C-254E-8334-649EB4F828A3}" type="presParOf" srcId="{576BE479-24F3-4C89-A7C9-94CDA243AB6C}" destId="{3D29DCE9-E2F0-4AEF-B944-B8AE252790F5}" srcOrd="0" destOrd="0" presId="urn:microsoft.com/office/officeart/2005/8/layout/hierarchy1"/>
    <dgm:cxn modelId="{37410E82-95CD-2744-8BCB-B93FF42A562C}" type="presParOf" srcId="{3D29DCE9-E2F0-4AEF-B944-B8AE252790F5}" destId="{6ED829B1-020A-430E-9872-5768D47EE204}" srcOrd="0" destOrd="0" presId="urn:microsoft.com/office/officeart/2005/8/layout/hierarchy1"/>
    <dgm:cxn modelId="{25AC7309-B735-B243-A5F9-8485FB6DCD4E}" type="presParOf" srcId="{3D29DCE9-E2F0-4AEF-B944-B8AE252790F5}" destId="{08945AEA-19AA-429B-B9F4-81CA04D31AE0}" srcOrd="1" destOrd="0" presId="urn:microsoft.com/office/officeart/2005/8/layout/hierarchy1"/>
    <dgm:cxn modelId="{DE25BEF0-4AEA-9243-AD52-81352C26767E}" type="presParOf" srcId="{576BE479-24F3-4C89-A7C9-94CDA243AB6C}" destId="{3DCE1673-C478-4D07-AD02-D27BF0B25398}" srcOrd="1" destOrd="0" presId="urn:microsoft.com/office/officeart/2005/8/layout/hierarchy1"/>
    <dgm:cxn modelId="{0FD879F5-E4B8-D647-AFE1-758E569F145F}" type="presParOf" srcId="{3DCE1673-C478-4D07-AD02-D27BF0B25398}" destId="{6C8ECA72-D545-40A1-A76E-6BB225FC85E4}" srcOrd="0" destOrd="0" presId="urn:microsoft.com/office/officeart/2005/8/layout/hierarchy1"/>
    <dgm:cxn modelId="{AF705F53-838A-3042-9DB8-B123729DE2B7}" type="presParOf" srcId="{3DCE1673-C478-4D07-AD02-D27BF0B25398}" destId="{AE53A72B-BE2F-4527-AE9A-C8C9D041A462}" srcOrd="1" destOrd="0" presId="urn:microsoft.com/office/officeart/2005/8/layout/hierarchy1"/>
    <dgm:cxn modelId="{17761243-4494-B041-9952-027F352DCDBC}" type="presParOf" srcId="{AE53A72B-BE2F-4527-AE9A-C8C9D041A462}" destId="{6E349644-B582-4FC3-BB51-85CC27C3BB57}" srcOrd="0" destOrd="0" presId="urn:microsoft.com/office/officeart/2005/8/layout/hierarchy1"/>
    <dgm:cxn modelId="{C8E4393E-3573-0C40-968B-23269157A68F}" type="presParOf" srcId="{6E349644-B582-4FC3-BB51-85CC27C3BB57}" destId="{21B56C14-0333-4C85-A77A-3ADD5C0E96C6}" srcOrd="0" destOrd="0" presId="urn:microsoft.com/office/officeart/2005/8/layout/hierarchy1"/>
    <dgm:cxn modelId="{ABF4E671-0282-5340-9B92-FA3D643B0050}" type="presParOf" srcId="{6E349644-B582-4FC3-BB51-85CC27C3BB57}" destId="{B3E811FD-C9B0-47F9-A928-73012491D87A}" srcOrd="1" destOrd="0" presId="urn:microsoft.com/office/officeart/2005/8/layout/hierarchy1"/>
    <dgm:cxn modelId="{9E1B08EB-3C1F-D742-B02D-29EDB0DB29A9}" type="presParOf" srcId="{AE53A72B-BE2F-4527-AE9A-C8C9D041A462}" destId="{59CCD2B7-5178-42F7-9778-95042A055D5B}" srcOrd="1" destOrd="0" presId="urn:microsoft.com/office/officeart/2005/8/layout/hierarchy1"/>
    <dgm:cxn modelId="{4C6A68EF-B1A2-6245-8A65-3A34BC0C0D2B}" type="presParOf" srcId="{3DCE1673-C478-4D07-AD02-D27BF0B25398}" destId="{9E1755E1-0FA8-4081-AD9D-C23AA6BC63E8}" srcOrd="2" destOrd="0" presId="urn:microsoft.com/office/officeart/2005/8/layout/hierarchy1"/>
    <dgm:cxn modelId="{A5362508-93F7-7449-A826-BE010BACEA50}" type="presParOf" srcId="{3DCE1673-C478-4D07-AD02-D27BF0B25398}" destId="{FCBF14EC-D765-418C-900F-86770DACFDCB}" srcOrd="3" destOrd="0" presId="urn:microsoft.com/office/officeart/2005/8/layout/hierarchy1"/>
    <dgm:cxn modelId="{67343A11-193B-0F4F-9163-E7869139DC4C}" type="presParOf" srcId="{FCBF14EC-D765-418C-900F-86770DACFDCB}" destId="{09050E0C-2F53-4A80-835B-7E6CE340B7AB}" srcOrd="0" destOrd="0" presId="urn:microsoft.com/office/officeart/2005/8/layout/hierarchy1"/>
    <dgm:cxn modelId="{A0307B7A-05D6-8B4E-A986-6ED3489171B4}" type="presParOf" srcId="{09050E0C-2F53-4A80-835B-7E6CE340B7AB}" destId="{F3C97A14-CB3A-4A4F-B2F7-24CE5C4A7FAD}" srcOrd="0" destOrd="0" presId="urn:microsoft.com/office/officeart/2005/8/layout/hierarchy1"/>
    <dgm:cxn modelId="{F76B3A62-27E4-3D48-916F-BF166D98235E}" type="presParOf" srcId="{09050E0C-2F53-4A80-835B-7E6CE340B7AB}" destId="{3FA71E6A-AAB1-42B9-854B-740077C51B2D}" srcOrd="1" destOrd="0" presId="urn:microsoft.com/office/officeart/2005/8/layout/hierarchy1"/>
    <dgm:cxn modelId="{4D93DA14-7D72-E243-BDC5-A50BD04DDCE5}" type="presParOf" srcId="{FCBF14EC-D765-418C-900F-86770DACFDCB}" destId="{CA8348F9-A5D4-4CDA-8214-224953EFB4C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FDB8167-FDE5-4CA7-AD5C-51C90981A547}" type="doc">
      <dgm:prSet loTypeId="urn:microsoft.com/office/officeart/2005/8/layout/hierarchy1" loCatId="hierarchy" qsTypeId="urn:microsoft.com/office/officeart/2005/8/quickstyle/simple1#3" qsCatId="simple" csTypeId="urn:microsoft.com/office/officeart/2005/8/colors/accent1_2#3" csCatId="accent1" phldr="1"/>
      <dgm:spPr/>
      <dgm:t>
        <a:bodyPr/>
        <a:lstStyle/>
        <a:p>
          <a:endParaRPr lang="en-US"/>
        </a:p>
      </dgm:t>
    </dgm:pt>
    <dgm:pt modelId="{D3CE6B90-420B-47E4-8909-CAD5E9D5C253}">
      <dgm:prSet phldrT="[Text]"/>
      <dgm:spPr>
        <a:solidFill>
          <a:srgbClr val="F7E7AB">
            <a:alpha val="89804"/>
          </a:srgbClr>
        </a:solidFill>
        <a:ln>
          <a:solidFill>
            <a:srgbClr val="FFC000"/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en-US" baseline="0" dirty="0" smtClean="0">
              <a:latin typeface="Cambria" pitchFamily="18" charset="0"/>
            </a:rPr>
            <a:t>Changes Made to</a:t>
          </a:r>
        </a:p>
        <a:p>
          <a:pPr>
            <a:spcAft>
              <a:spcPts val="0"/>
            </a:spcAft>
          </a:pPr>
          <a:r>
            <a:rPr lang="en-US" baseline="0" dirty="0" smtClean="0">
              <a:latin typeface="Cambria" pitchFamily="18" charset="0"/>
            </a:rPr>
            <a:t>Curriculum &amp; Activities</a:t>
          </a:r>
          <a:endParaRPr lang="en-US" i="1" baseline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gm:t>
    </dgm:pt>
    <dgm:pt modelId="{F86DAD97-CEEC-432F-B1CD-83DC88D528FE}" type="parTrans" cxnId="{BF73D48A-3146-4D7A-9A49-098B5AEB3CCC}">
      <dgm:prSet/>
      <dgm:spPr/>
      <dgm:t>
        <a:bodyPr/>
        <a:lstStyle/>
        <a:p>
          <a:endParaRPr lang="en-US"/>
        </a:p>
      </dgm:t>
    </dgm:pt>
    <dgm:pt modelId="{10D6F5DA-2817-430D-A6C9-B3FA73010152}" type="sibTrans" cxnId="{BF73D48A-3146-4D7A-9A49-098B5AEB3CCC}">
      <dgm:prSet/>
      <dgm:spPr/>
      <dgm:t>
        <a:bodyPr/>
        <a:lstStyle/>
        <a:p>
          <a:endParaRPr lang="en-US"/>
        </a:p>
      </dgm:t>
    </dgm:pt>
    <dgm:pt modelId="{71D58F4F-578E-4C00-8D8C-3F483CCD0DCD}">
      <dgm:prSet phldrT="[Text]"/>
      <dgm:spPr>
        <a:solidFill>
          <a:srgbClr val="F7E7AB">
            <a:alpha val="90000"/>
          </a:srgbClr>
        </a:solidFill>
        <a:ln>
          <a:solidFill>
            <a:srgbClr val="FFC000"/>
          </a:solidFill>
        </a:ln>
      </dgm:spPr>
      <dgm:t>
        <a:bodyPr/>
        <a:lstStyle/>
        <a:p>
          <a:r>
            <a:rPr lang="en-US" baseline="0" dirty="0" smtClean="0">
              <a:latin typeface="Cambria" pitchFamily="18" charset="0"/>
            </a:rPr>
            <a:t>Amount to Learn</a:t>
          </a:r>
          <a:endParaRPr lang="en-US" baseline="0" dirty="0">
            <a:latin typeface="Cambria" pitchFamily="18" charset="0"/>
          </a:endParaRPr>
        </a:p>
      </dgm:t>
    </dgm:pt>
    <dgm:pt modelId="{752C5CD2-A7E4-482A-BEEA-533824809F85}" type="parTrans" cxnId="{7B443544-42BF-4098-86CC-711F71E95D13}">
      <dgm:prSet/>
      <dgm:spPr>
        <a:ln>
          <a:solidFill>
            <a:srgbClr val="FFC000"/>
          </a:solidFill>
        </a:ln>
      </dgm:spPr>
      <dgm:t>
        <a:bodyPr/>
        <a:lstStyle/>
        <a:p>
          <a:endParaRPr lang="en-US"/>
        </a:p>
      </dgm:t>
    </dgm:pt>
    <dgm:pt modelId="{B667BF49-D3F1-4659-9276-0A44F39D8A63}" type="sibTrans" cxnId="{7B443544-42BF-4098-86CC-711F71E95D13}">
      <dgm:prSet/>
      <dgm:spPr/>
      <dgm:t>
        <a:bodyPr/>
        <a:lstStyle/>
        <a:p>
          <a:endParaRPr lang="en-US"/>
        </a:p>
      </dgm:t>
    </dgm:pt>
    <dgm:pt modelId="{72698B56-9415-4700-B44D-D4F95160D6AA}">
      <dgm:prSet phldrT="[Text]"/>
      <dgm:spPr>
        <a:solidFill>
          <a:srgbClr val="F7E7AB">
            <a:alpha val="90000"/>
          </a:srgbClr>
        </a:solidFill>
        <a:ln>
          <a:solidFill>
            <a:srgbClr val="FFC000"/>
          </a:solidFill>
        </a:ln>
      </dgm:spPr>
      <dgm:t>
        <a:bodyPr/>
        <a:lstStyle/>
        <a:p>
          <a:r>
            <a:rPr lang="en-US" baseline="0" dirty="0" smtClean="0">
              <a:latin typeface="Cambria" pitchFamily="18" charset="0"/>
            </a:rPr>
            <a:t>Difficulty</a:t>
          </a:r>
          <a:endParaRPr lang="en-US" baseline="0" dirty="0">
            <a:latin typeface="Cambria" pitchFamily="18" charset="0"/>
          </a:endParaRPr>
        </a:p>
      </dgm:t>
    </dgm:pt>
    <dgm:pt modelId="{83401D40-CB42-4358-B15E-38528D393827}" type="parTrans" cxnId="{85BBDB54-B0BC-489E-8C1E-152E5C7CB2B0}">
      <dgm:prSet/>
      <dgm:spPr>
        <a:ln>
          <a:solidFill>
            <a:srgbClr val="FFC000"/>
          </a:solidFill>
        </a:ln>
      </dgm:spPr>
      <dgm:t>
        <a:bodyPr/>
        <a:lstStyle/>
        <a:p>
          <a:endParaRPr lang="en-US"/>
        </a:p>
      </dgm:t>
    </dgm:pt>
    <dgm:pt modelId="{4C24EBD2-8652-4D4F-8B50-EC937603F665}" type="sibTrans" cxnId="{85BBDB54-B0BC-489E-8C1E-152E5C7CB2B0}">
      <dgm:prSet/>
      <dgm:spPr/>
      <dgm:t>
        <a:bodyPr/>
        <a:lstStyle/>
        <a:p>
          <a:endParaRPr lang="en-US"/>
        </a:p>
      </dgm:t>
    </dgm:pt>
    <dgm:pt modelId="{728E10F8-C83C-4A95-B858-5FE8D4C394C8}">
      <dgm:prSet phldrT="[Text]"/>
      <dgm:spPr>
        <a:solidFill>
          <a:srgbClr val="F7E7AB">
            <a:alpha val="90000"/>
          </a:srgbClr>
        </a:solidFill>
        <a:ln>
          <a:solidFill>
            <a:srgbClr val="FFC000"/>
          </a:solidFill>
        </a:ln>
      </dgm:spPr>
      <dgm:t>
        <a:bodyPr/>
        <a:lstStyle/>
        <a:p>
          <a:r>
            <a:rPr lang="en-US" baseline="0" dirty="0" smtClean="0">
              <a:latin typeface="Cambria" pitchFamily="18" charset="0"/>
            </a:rPr>
            <a:t>Content of Skills</a:t>
          </a:r>
          <a:endParaRPr lang="en-US" baseline="0" dirty="0">
            <a:latin typeface="Cambria" pitchFamily="18" charset="0"/>
          </a:endParaRPr>
        </a:p>
      </dgm:t>
    </dgm:pt>
    <dgm:pt modelId="{9A8B31E7-49D3-4743-97B0-E2D5F30374D7}" type="parTrans" cxnId="{80082C48-E9A3-46F4-AC3A-C4F4B13AB48F}">
      <dgm:prSet/>
      <dgm:spPr>
        <a:ln>
          <a:solidFill>
            <a:srgbClr val="FFC000"/>
          </a:solidFill>
        </a:ln>
      </dgm:spPr>
      <dgm:t>
        <a:bodyPr/>
        <a:lstStyle/>
        <a:p>
          <a:endParaRPr lang="en-US"/>
        </a:p>
      </dgm:t>
    </dgm:pt>
    <dgm:pt modelId="{8153CFA2-7A10-41E4-A7F2-02C951D345C4}" type="sibTrans" cxnId="{80082C48-E9A3-46F4-AC3A-C4F4B13AB48F}">
      <dgm:prSet/>
      <dgm:spPr/>
      <dgm:t>
        <a:bodyPr/>
        <a:lstStyle/>
        <a:p>
          <a:endParaRPr lang="en-US"/>
        </a:p>
      </dgm:t>
    </dgm:pt>
    <dgm:pt modelId="{C588113A-29D3-4526-926F-0BAAEEDF253A}" type="pres">
      <dgm:prSet presAssocID="{BFDB8167-FDE5-4CA7-AD5C-51C90981A54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76BE479-24F3-4C89-A7C9-94CDA243AB6C}" type="pres">
      <dgm:prSet presAssocID="{D3CE6B90-420B-47E4-8909-CAD5E9D5C253}" presName="hierRoot1" presStyleCnt="0"/>
      <dgm:spPr/>
    </dgm:pt>
    <dgm:pt modelId="{3D29DCE9-E2F0-4AEF-B944-B8AE252790F5}" type="pres">
      <dgm:prSet presAssocID="{D3CE6B90-420B-47E4-8909-CAD5E9D5C253}" presName="composite" presStyleCnt="0"/>
      <dgm:spPr/>
    </dgm:pt>
    <dgm:pt modelId="{6ED829B1-020A-430E-9872-5768D47EE204}" type="pres">
      <dgm:prSet presAssocID="{D3CE6B90-420B-47E4-8909-CAD5E9D5C253}" presName="background" presStyleLbl="node0" presStyleIdx="0" presStyleCnt="1"/>
      <dgm:spPr>
        <a:solidFill>
          <a:srgbClr val="FFC000"/>
        </a:solidFill>
        <a:ln>
          <a:solidFill>
            <a:srgbClr val="FFC000"/>
          </a:solidFill>
        </a:ln>
      </dgm:spPr>
      <dgm:t>
        <a:bodyPr/>
        <a:lstStyle/>
        <a:p>
          <a:endParaRPr lang="en-US"/>
        </a:p>
      </dgm:t>
    </dgm:pt>
    <dgm:pt modelId="{08945AEA-19AA-429B-B9F4-81CA04D31AE0}" type="pres">
      <dgm:prSet presAssocID="{D3CE6B90-420B-47E4-8909-CAD5E9D5C253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DCE1673-C478-4D07-AD02-D27BF0B25398}" type="pres">
      <dgm:prSet presAssocID="{D3CE6B90-420B-47E4-8909-CAD5E9D5C253}" presName="hierChild2" presStyleCnt="0"/>
      <dgm:spPr/>
    </dgm:pt>
    <dgm:pt modelId="{6C8ECA72-D545-40A1-A76E-6BB225FC85E4}" type="pres">
      <dgm:prSet presAssocID="{752C5CD2-A7E4-482A-BEEA-533824809F85}" presName="Name10" presStyleLbl="parChTrans1D2" presStyleIdx="0" presStyleCnt="3"/>
      <dgm:spPr/>
      <dgm:t>
        <a:bodyPr/>
        <a:lstStyle/>
        <a:p>
          <a:endParaRPr lang="en-US"/>
        </a:p>
      </dgm:t>
    </dgm:pt>
    <dgm:pt modelId="{AE53A72B-BE2F-4527-AE9A-C8C9D041A462}" type="pres">
      <dgm:prSet presAssocID="{71D58F4F-578E-4C00-8D8C-3F483CCD0DCD}" presName="hierRoot2" presStyleCnt="0"/>
      <dgm:spPr/>
    </dgm:pt>
    <dgm:pt modelId="{6E349644-B582-4FC3-BB51-85CC27C3BB57}" type="pres">
      <dgm:prSet presAssocID="{71D58F4F-578E-4C00-8D8C-3F483CCD0DCD}" presName="composite2" presStyleCnt="0"/>
      <dgm:spPr/>
    </dgm:pt>
    <dgm:pt modelId="{21B56C14-0333-4C85-A77A-3ADD5C0E96C6}" type="pres">
      <dgm:prSet presAssocID="{71D58F4F-578E-4C00-8D8C-3F483CCD0DCD}" presName="background2" presStyleLbl="node2" presStyleIdx="0" presStyleCnt="3"/>
      <dgm:spPr>
        <a:solidFill>
          <a:srgbClr val="FFC000"/>
        </a:solidFill>
        <a:ln>
          <a:solidFill>
            <a:srgbClr val="FFC000"/>
          </a:solidFill>
        </a:ln>
      </dgm:spPr>
      <dgm:t>
        <a:bodyPr/>
        <a:lstStyle/>
        <a:p>
          <a:endParaRPr lang="en-US"/>
        </a:p>
      </dgm:t>
    </dgm:pt>
    <dgm:pt modelId="{B3E811FD-C9B0-47F9-A928-73012491D87A}" type="pres">
      <dgm:prSet presAssocID="{71D58F4F-578E-4C00-8D8C-3F483CCD0DCD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9CCD2B7-5178-42F7-9778-95042A055D5B}" type="pres">
      <dgm:prSet presAssocID="{71D58F4F-578E-4C00-8D8C-3F483CCD0DCD}" presName="hierChild3" presStyleCnt="0"/>
      <dgm:spPr/>
    </dgm:pt>
    <dgm:pt modelId="{9E1755E1-0FA8-4081-AD9D-C23AA6BC63E8}" type="pres">
      <dgm:prSet presAssocID="{83401D40-CB42-4358-B15E-38528D393827}" presName="Name10" presStyleLbl="parChTrans1D2" presStyleIdx="1" presStyleCnt="3"/>
      <dgm:spPr/>
      <dgm:t>
        <a:bodyPr/>
        <a:lstStyle/>
        <a:p>
          <a:endParaRPr lang="en-US"/>
        </a:p>
      </dgm:t>
    </dgm:pt>
    <dgm:pt modelId="{FCBF14EC-D765-418C-900F-86770DACFDCB}" type="pres">
      <dgm:prSet presAssocID="{72698B56-9415-4700-B44D-D4F95160D6AA}" presName="hierRoot2" presStyleCnt="0"/>
      <dgm:spPr/>
    </dgm:pt>
    <dgm:pt modelId="{09050E0C-2F53-4A80-835B-7E6CE340B7AB}" type="pres">
      <dgm:prSet presAssocID="{72698B56-9415-4700-B44D-D4F95160D6AA}" presName="composite2" presStyleCnt="0"/>
      <dgm:spPr/>
    </dgm:pt>
    <dgm:pt modelId="{F3C97A14-CB3A-4A4F-B2F7-24CE5C4A7FAD}" type="pres">
      <dgm:prSet presAssocID="{72698B56-9415-4700-B44D-D4F95160D6AA}" presName="background2" presStyleLbl="node2" presStyleIdx="1" presStyleCnt="3"/>
      <dgm:spPr>
        <a:solidFill>
          <a:srgbClr val="FFC000"/>
        </a:solidFill>
        <a:ln>
          <a:solidFill>
            <a:srgbClr val="FFC000"/>
          </a:solidFill>
        </a:ln>
      </dgm:spPr>
      <dgm:t>
        <a:bodyPr/>
        <a:lstStyle/>
        <a:p>
          <a:endParaRPr lang="en-US"/>
        </a:p>
      </dgm:t>
    </dgm:pt>
    <dgm:pt modelId="{3FA71E6A-AAB1-42B9-854B-740077C51B2D}" type="pres">
      <dgm:prSet presAssocID="{72698B56-9415-4700-B44D-D4F95160D6AA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A8348F9-A5D4-4CDA-8214-224953EFB4C1}" type="pres">
      <dgm:prSet presAssocID="{72698B56-9415-4700-B44D-D4F95160D6AA}" presName="hierChild3" presStyleCnt="0"/>
      <dgm:spPr/>
    </dgm:pt>
    <dgm:pt modelId="{D718E2C3-D5D1-4ACA-BA3A-0D057F8381F1}" type="pres">
      <dgm:prSet presAssocID="{9A8B31E7-49D3-4743-97B0-E2D5F30374D7}" presName="Name10" presStyleLbl="parChTrans1D2" presStyleIdx="2" presStyleCnt="3"/>
      <dgm:spPr/>
      <dgm:t>
        <a:bodyPr/>
        <a:lstStyle/>
        <a:p>
          <a:endParaRPr lang="en-US"/>
        </a:p>
      </dgm:t>
    </dgm:pt>
    <dgm:pt modelId="{A2DCAA32-CA14-49F6-BD44-F769054CA505}" type="pres">
      <dgm:prSet presAssocID="{728E10F8-C83C-4A95-B858-5FE8D4C394C8}" presName="hierRoot2" presStyleCnt="0"/>
      <dgm:spPr/>
    </dgm:pt>
    <dgm:pt modelId="{A1E75FEA-2F5C-4D7B-AEE9-591A4A5099A1}" type="pres">
      <dgm:prSet presAssocID="{728E10F8-C83C-4A95-B858-5FE8D4C394C8}" presName="composite2" presStyleCnt="0"/>
      <dgm:spPr/>
    </dgm:pt>
    <dgm:pt modelId="{196991A5-748C-4951-9050-9F26C4465253}" type="pres">
      <dgm:prSet presAssocID="{728E10F8-C83C-4A95-B858-5FE8D4C394C8}" presName="background2" presStyleLbl="node2" presStyleIdx="2" presStyleCnt="3"/>
      <dgm:spPr>
        <a:solidFill>
          <a:srgbClr val="FFC000"/>
        </a:solidFill>
        <a:ln>
          <a:solidFill>
            <a:srgbClr val="FFC000"/>
          </a:solidFill>
        </a:ln>
      </dgm:spPr>
      <dgm:t>
        <a:bodyPr/>
        <a:lstStyle/>
        <a:p>
          <a:endParaRPr lang="en-US"/>
        </a:p>
      </dgm:t>
    </dgm:pt>
    <dgm:pt modelId="{891DF89B-1E0D-4014-B1B2-F0F3CA566C02}" type="pres">
      <dgm:prSet presAssocID="{728E10F8-C83C-4A95-B858-5FE8D4C394C8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7FD1799-A47A-4E07-A698-EF533C8A2CF6}" type="pres">
      <dgm:prSet presAssocID="{728E10F8-C83C-4A95-B858-5FE8D4C394C8}" presName="hierChild3" presStyleCnt="0"/>
      <dgm:spPr/>
    </dgm:pt>
  </dgm:ptLst>
  <dgm:cxnLst>
    <dgm:cxn modelId="{B8B8762D-8696-F24A-A7A0-0AA377802876}" type="presOf" srcId="{D3CE6B90-420B-47E4-8909-CAD5E9D5C253}" destId="{08945AEA-19AA-429B-B9F4-81CA04D31AE0}" srcOrd="0" destOrd="0" presId="urn:microsoft.com/office/officeart/2005/8/layout/hierarchy1"/>
    <dgm:cxn modelId="{BF73D48A-3146-4D7A-9A49-098B5AEB3CCC}" srcId="{BFDB8167-FDE5-4CA7-AD5C-51C90981A547}" destId="{D3CE6B90-420B-47E4-8909-CAD5E9D5C253}" srcOrd="0" destOrd="0" parTransId="{F86DAD97-CEEC-432F-B1CD-83DC88D528FE}" sibTransId="{10D6F5DA-2817-430D-A6C9-B3FA73010152}"/>
    <dgm:cxn modelId="{8B9FA2C1-670C-554A-9EED-F9E087FC581F}" type="presOf" srcId="{71D58F4F-578E-4C00-8D8C-3F483CCD0DCD}" destId="{B3E811FD-C9B0-47F9-A928-73012491D87A}" srcOrd="0" destOrd="0" presId="urn:microsoft.com/office/officeart/2005/8/layout/hierarchy1"/>
    <dgm:cxn modelId="{7B443544-42BF-4098-86CC-711F71E95D13}" srcId="{D3CE6B90-420B-47E4-8909-CAD5E9D5C253}" destId="{71D58F4F-578E-4C00-8D8C-3F483CCD0DCD}" srcOrd="0" destOrd="0" parTransId="{752C5CD2-A7E4-482A-BEEA-533824809F85}" sibTransId="{B667BF49-D3F1-4659-9276-0A44F39D8A63}"/>
    <dgm:cxn modelId="{D5414659-BEA3-504D-9165-F74CE5569AFF}" type="presOf" srcId="{9A8B31E7-49D3-4743-97B0-E2D5F30374D7}" destId="{D718E2C3-D5D1-4ACA-BA3A-0D057F8381F1}" srcOrd="0" destOrd="0" presId="urn:microsoft.com/office/officeart/2005/8/layout/hierarchy1"/>
    <dgm:cxn modelId="{BDE0D813-F651-214C-9A87-7F623167E24C}" type="presOf" srcId="{728E10F8-C83C-4A95-B858-5FE8D4C394C8}" destId="{891DF89B-1E0D-4014-B1B2-F0F3CA566C02}" srcOrd="0" destOrd="0" presId="urn:microsoft.com/office/officeart/2005/8/layout/hierarchy1"/>
    <dgm:cxn modelId="{A4F9AC66-E81F-B840-A357-47D152662AA9}" type="presOf" srcId="{83401D40-CB42-4358-B15E-38528D393827}" destId="{9E1755E1-0FA8-4081-AD9D-C23AA6BC63E8}" srcOrd="0" destOrd="0" presId="urn:microsoft.com/office/officeart/2005/8/layout/hierarchy1"/>
    <dgm:cxn modelId="{80082C48-E9A3-46F4-AC3A-C4F4B13AB48F}" srcId="{D3CE6B90-420B-47E4-8909-CAD5E9D5C253}" destId="{728E10F8-C83C-4A95-B858-5FE8D4C394C8}" srcOrd="2" destOrd="0" parTransId="{9A8B31E7-49D3-4743-97B0-E2D5F30374D7}" sibTransId="{8153CFA2-7A10-41E4-A7F2-02C951D345C4}"/>
    <dgm:cxn modelId="{85BBDB54-B0BC-489E-8C1E-152E5C7CB2B0}" srcId="{D3CE6B90-420B-47E4-8909-CAD5E9D5C253}" destId="{72698B56-9415-4700-B44D-D4F95160D6AA}" srcOrd="1" destOrd="0" parTransId="{83401D40-CB42-4358-B15E-38528D393827}" sibTransId="{4C24EBD2-8652-4D4F-8B50-EC937603F665}"/>
    <dgm:cxn modelId="{23FFFA33-8778-5A47-A57D-4CBAFEB83662}" type="presOf" srcId="{BFDB8167-FDE5-4CA7-AD5C-51C90981A547}" destId="{C588113A-29D3-4526-926F-0BAAEEDF253A}" srcOrd="0" destOrd="0" presId="urn:microsoft.com/office/officeart/2005/8/layout/hierarchy1"/>
    <dgm:cxn modelId="{2B0B6874-6084-6644-A609-9F3D115CD389}" type="presOf" srcId="{72698B56-9415-4700-B44D-D4F95160D6AA}" destId="{3FA71E6A-AAB1-42B9-854B-740077C51B2D}" srcOrd="0" destOrd="0" presId="urn:microsoft.com/office/officeart/2005/8/layout/hierarchy1"/>
    <dgm:cxn modelId="{5D34691B-BBC5-304D-ABA6-836539A1E583}" type="presOf" srcId="{752C5CD2-A7E4-482A-BEEA-533824809F85}" destId="{6C8ECA72-D545-40A1-A76E-6BB225FC85E4}" srcOrd="0" destOrd="0" presId="urn:microsoft.com/office/officeart/2005/8/layout/hierarchy1"/>
    <dgm:cxn modelId="{38989C70-25EC-8348-A356-0B32D5BE7F59}" type="presParOf" srcId="{C588113A-29D3-4526-926F-0BAAEEDF253A}" destId="{576BE479-24F3-4C89-A7C9-94CDA243AB6C}" srcOrd="0" destOrd="0" presId="urn:microsoft.com/office/officeart/2005/8/layout/hierarchy1"/>
    <dgm:cxn modelId="{F066DA02-55D8-1B4A-A976-AE86F98BCE19}" type="presParOf" srcId="{576BE479-24F3-4C89-A7C9-94CDA243AB6C}" destId="{3D29DCE9-E2F0-4AEF-B944-B8AE252790F5}" srcOrd="0" destOrd="0" presId="urn:microsoft.com/office/officeart/2005/8/layout/hierarchy1"/>
    <dgm:cxn modelId="{685F31C5-3D73-7748-B515-E0CD2E04FF85}" type="presParOf" srcId="{3D29DCE9-E2F0-4AEF-B944-B8AE252790F5}" destId="{6ED829B1-020A-430E-9872-5768D47EE204}" srcOrd="0" destOrd="0" presId="urn:microsoft.com/office/officeart/2005/8/layout/hierarchy1"/>
    <dgm:cxn modelId="{60566FB5-49E8-974C-B16F-434C3642838E}" type="presParOf" srcId="{3D29DCE9-E2F0-4AEF-B944-B8AE252790F5}" destId="{08945AEA-19AA-429B-B9F4-81CA04D31AE0}" srcOrd="1" destOrd="0" presId="urn:microsoft.com/office/officeart/2005/8/layout/hierarchy1"/>
    <dgm:cxn modelId="{E9155F8E-5460-4F42-AEF9-545EBBF8AFF4}" type="presParOf" srcId="{576BE479-24F3-4C89-A7C9-94CDA243AB6C}" destId="{3DCE1673-C478-4D07-AD02-D27BF0B25398}" srcOrd="1" destOrd="0" presId="urn:microsoft.com/office/officeart/2005/8/layout/hierarchy1"/>
    <dgm:cxn modelId="{790F8BF0-0CBF-9446-B4B9-4E4640BE3A74}" type="presParOf" srcId="{3DCE1673-C478-4D07-AD02-D27BF0B25398}" destId="{6C8ECA72-D545-40A1-A76E-6BB225FC85E4}" srcOrd="0" destOrd="0" presId="urn:microsoft.com/office/officeart/2005/8/layout/hierarchy1"/>
    <dgm:cxn modelId="{3A0C8B3A-CD90-D74F-8845-0B0BD2D5573C}" type="presParOf" srcId="{3DCE1673-C478-4D07-AD02-D27BF0B25398}" destId="{AE53A72B-BE2F-4527-AE9A-C8C9D041A462}" srcOrd="1" destOrd="0" presId="urn:microsoft.com/office/officeart/2005/8/layout/hierarchy1"/>
    <dgm:cxn modelId="{93626ED3-7664-D047-B305-4239515DA289}" type="presParOf" srcId="{AE53A72B-BE2F-4527-AE9A-C8C9D041A462}" destId="{6E349644-B582-4FC3-BB51-85CC27C3BB57}" srcOrd="0" destOrd="0" presId="urn:microsoft.com/office/officeart/2005/8/layout/hierarchy1"/>
    <dgm:cxn modelId="{0896FCCE-7CDF-FA42-A74D-AF7199C1C75C}" type="presParOf" srcId="{6E349644-B582-4FC3-BB51-85CC27C3BB57}" destId="{21B56C14-0333-4C85-A77A-3ADD5C0E96C6}" srcOrd="0" destOrd="0" presId="urn:microsoft.com/office/officeart/2005/8/layout/hierarchy1"/>
    <dgm:cxn modelId="{9A22C4C5-00D8-A242-B5FB-2507944B155A}" type="presParOf" srcId="{6E349644-B582-4FC3-BB51-85CC27C3BB57}" destId="{B3E811FD-C9B0-47F9-A928-73012491D87A}" srcOrd="1" destOrd="0" presId="urn:microsoft.com/office/officeart/2005/8/layout/hierarchy1"/>
    <dgm:cxn modelId="{902739A6-52F2-9C43-929B-B9BECF098847}" type="presParOf" srcId="{AE53A72B-BE2F-4527-AE9A-C8C9D041A462}" destId="{59CCD2B7-5178-42F7-9778-95042A055D5B}" srcOrd="1" destOrd="0" presId="urn:microsoft.com/office/officeart/2005/8/layout/hierarchy1"/>
    <dgm:cxn modelId="{CEE1A51C-4CF9-D242-9D78-D47F959FEB42}" type="presParOf" srcId="{3DCE1673-C478-4D07-AD02-D27BF0B25398}" destId="{9E1755E1-0FA8-4081-AD9D-C23AA6BC63E8}" srcOrd="2" destOrd="0" presId="urn:microsoft.com/office/officeart/2005/8/layout/hierarchy1"/>
    <dgm:cxn modelId="{2B598FCE-CA0C-3741-8E5C-6269E7EECF5D}" type="presParOf" srcId="{3DCE1673-C478-4D07-AD02-D27BF0B25398}" destId="{FCBF14EC-D765-418C-900F-86770DACFDCB}" srcOrd="3" destOrd="0" presId="urn:microsoft.com/office/officeart/2005/8/layout/hierarchy1"/>
    <dgm:cxn modelId="{F51C5245-A020-424A-8459-48F8F96F7514}" type="presParOf" srcId="{FCBF14EC-D765-418C-900F-86770DACFDCB}" destId="{09050E0C-2F53-4A80-835B-7E6CE340B7AB}" srcOrd="0" destOrd="0" presId="urn:microsoft.com/office/officeart/2005/8/layout/hierarchy1"/>
    <dgm:cxn modelId="{CBFFD364-D37A-384F-81A2-D8548E64F8CE}" type="presParOf" srcId="{09050E0C-2F53-4A80-835B-7E6CE340B7AB}" destId="{F3C97A14-CB3A-4A4F-B2F7-24CE5C4A7FAD}" srcOrd="0" destOrd="0" presId="urn:microsoft.com/office/officeart/2005/8/layout/hierarchy1"/>
    <dgm:cxn modelId="{C086E8C0-562C-0645-89EF-E1AAAEE092BD}" type="presParOf" srcId="{09050E0C-2F53-4A80-835B-7E6CE340B7AB}" destId="{3FA71E6A-AAB1-42B9-854B-740077C51B2D}" srcOrd="1" destOrd="0" presId="urn:microsoft.com/office/officeart/2005/8/layout/hierarchy1"/>
    <dgm:cxn modelId="{FCCDCDD6-843A-1B4C-819F-8C0C8C5FE3B5}" type="presParOf" srcId="{FCBF14EC-D765-418C-900F-86770DACFDCB}" destId="{CA8348F9-A5D4-4CDA-8214-224953EFB4C1}" srcOrd="1" destOrd="0" presId="urn:microsoft.com/office/officeart/2005/8/layout/hierarchy1"/>
    <dgm:cxn modelId="{20EB2C7A-43DF-5E40-9797-6E9EB032E191}" type="presParOf" srcId="{3DCE1673-C478-4D07-AD02-D27BF0B25398}" destId="{D718E2C3-D5D1-4ACA-BA3A-0D057F8381F1}" srcOrd="4" destOrd="0" presId="urn:microsoft.com/office/officeart/2005/8/layout/hierarchy1"/>
    <dgm:cxn modelId="{6EDC45FD-A0AE-FE4F-AE6C-3DC7B86BA9F6}" type="presParOf" srcId="{3DCE1673-C478-4D07-AD02-D27BF0B25398}" destId="{A2DCAA32-CA14-49F6-BD44-F769054CA505}" srcOrd="5" destOrd="0" presId="urn:microsoft.com/office/officeart/2005/8/layout/hierarchy1"/>
    <dgm:cxn modelId="{C7F21252-6D18-A144-88AF-CA8B970F5097}" type="presParOf" srcId="{A2DCAA32-CA14-49F6-BD44-F769054CA505}" destId="{A1E75FEA-2F5C-4D7B-AEE9-591A4A5099A1}" srcOrd="0" destOrd="0" presId="urn:microsoft.com/office/officeart/2005/8/layout/hierarchy1"/>
    <dgm:cxn modelId="{0DBE6376-A416-CB45-A0EC-D2DCD2EE9B97}" type="presParOf" srcId="{A1E75FEA-2F5C-4D7B-AEE9-591A4A5099A1}" destId="{196991A5-748C-4951-9050-9F26C4465253}" srcOrd="0" destOrd="0" presId="urn:microsoft.com/office/officeart/2005/8/layout/hierarchy1"/>
    <dgm:cxn modelId="{B4C55210-FABC-F04E-9905-D0917C24933D}" type="presParOf" srcId="{A1E75FEA-2F5C-4D7B-AEE9-591A4A5099A1}" destId="{891DF89B-1E0D-4014-B1B2-F0F3CA566C02}" srcOrd="1" destOrd="0" presId="urn:microsoft.com/office/officeart/2005/8/layout/hierarchy1"/>
    <dgm:cxn modelId="{CE9BC515-F485-2D41-9BA9-ECB0B5B43081}" type="presParOf" srcId="{A2DCAA32-CA14-49F6-BD44-F769054CA505}" destId="{77FD1799-A47A-4E07-A698-EF533C8A2CF6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87CC7C-7E4F-AB45-8BA9-D7246E8426F5}">
      <dsp:nvSpPr>
        <dsp:cNvPr id="0" name=""/>
        <dsp:cNvSpPr/>
      </dsp:nvSpPr>
      <dsp:spPr>
        <a:xfrm>
          <a:off x="0" y="0"/>
          <a:ext cx="6293580" cy="1358228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36220" tIns="236220" rIns="236220" bIns="23622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200" kern="1200"/>
            <a:t>IEP Team</a:t>
          </a:r>
        </a:p>
      </dsp:txBody>
      <dsp:txXfrm>
        <a:off x="0" y="0"/>
        <a:ext cx="6293580" cy="1358228"/>
      </dsp:txXfrm>
    </dsp:sp>
    <dsp:sp modelId="{A0140F7D-E0D7-D249-B2B4-60AAC4FB4C07}">
      <dsp:nvSpPr>
        <dsp:cNvPr id="0" name=""/>
        <dsp:cNvSpPr/>
      </dsp:nvSpPr>
      <dsp:spPr>
        <a:xfrm>
          <a:off x="0" y="1365815"/>
          <a:ext cx="2095811" cy="285227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1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/>
            <a:t>Teachers/ Administrator/ Providers</a:t>
          </a:r>
        </a:p>
      </dsp:txBody>
      <dsp:txXfrm>
        <a:off x="0" y="1365815"/>
        <a:ext cx="2095811" cy="2852279"/>
      </dsp:txXfrm>
    </dsp:sp>
    <dsp:sp modelId="{A54450AF-22A4-8447-8CFD-41864DA444C3}">
      <dsp:nvSpPr>
        <dsp:cNvPr id="0" name=""/>
        <dsp:cNvSpPr/>
      </dsp:nvSpPr>
      <dsp:spPr>
        <a:xfrm>
          <a:off x="2098884" y="1358228"/>
          <a:ext cx="2095811" cy="285227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1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/>
            <a:t>Parents/ Guardians</a:t>
          </a:r>
        </a:p>
      </dsp:txBody>
      <dsp:txXfrm>
        <a:off x="2098884" y="1358228"/>
        <a:ext cx="2095811" cy="2852279"/>
      </dsp:txXfrm>
    </dsp:sp>
    <dsp:sp modelId="{7819E0F3-DC26-544A-A86D-17CDEC2E2173}">
      <dsp:nvSpPr>
        <dsp:cNvPr id="0" name=""/>
        <dsp:cNvSpPr/>
      </dsp:nvSpPr>
      <dsp:spPr>
        <a:xfrm>
          <a:off x="4197768" y="1365815"/>
          <a:ext cx="2095811" cy="285227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1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/>
            <a:t>Student</a:t>
          </a:r>
        </a:p>
      </dsp:txBody>
      <dsp:txXfrm>
        <a:off x="4197768" y="1365815"/>
        <a:ext cx="2095811" cy="2852279"/>
      </dsp:txXfrm>
    </dsp:sp>
    <dsp:sp modelId="{5727531D-CCF1-EC48-9182-5883B206C487}">
      <dsp:nvSpPr>
        <dsp:cNvPr id="0" name=""/>
        <dsp:cNvSpPr/>
      </dsp:nvSpPr>
      <dsp:spPr>
        <a:xfrm>
          <a:off x="0" y="4210507"/>
          <a:ext cx="6293580" cy="316919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2E743B-A3CA-D349-8FCD-5CD1247286CB}">
      <dsp:nvSpPr>
        <dsp:cNvPr id="0" name=""/>
        <dsp:cNvSpPr/>
      </dsp:nvSpPr>
      <dsp:spPr>
        <a:xfrm rot="5400000">
          <a:off x="4205650" y="-1492291"/>
          <a:ext cx="1243203" cy="454329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/>
            <a:t>Always have several </a:t>
          </a:r>
          <a:r>
            <a:rPr lang="en-US" sz="1800" kern="1200" dirty="0" smtClean="0"/>
            <a:t>strengths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/>
            <a:t>Parents need to hear </a:t>
          </a:r>
          <a:r>
            <a:rPr lang="en-US" sz="1800" kern="1200" dirty="0" smtClean="0"/>
            <a:t>positive </a:t>
          </a:r>
          <a:r>
            <a:rPr lang="en-US" sz="1800" kern="1200" dirty="0"/>
            <a:t>about their child</a:t>
          </a:r>
        </a:p>
      </dsp:txBody>
      <dsp:txXfrm rot="-5400000">
        <a:off x="2555604" y="218443"/>
        <a:ext cx="4482608" cy="1121827"/>
      </dsp:txXfrm>
    </dsp:sp>
    <dsp:sp modelId="{63577CC7-DD0D-294B-B9EF-2621FEA47292}">
      <dsp:nvSpPr>
        <dsp:cNvPr id="0" name=""/>
        <dsp:cNvSpPr/>
      </dsp:nvSpPr>
      <dsp:spPr>
        <a:xfrm>
          <a:off x="0" y="2354"/>
          <a:ext cx="2555604" cy="155400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1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/>
            <a:t>Strengths</a:t>
          </a:r>
        </a:p>
      </dsp:txBody>
      <dsp:txXfrm>
        <a:off x="75860" y="78214"/>
        <a:ext cx="2403884" cy="1402284"/>
      </dsp:txXfrm>
    </dsp:sp>
    <dsp:sp modelId="{3F5F6AB1-1E6B-A445-8085-014FE6011519}">
      <dsp:nvSpPr>
        <dsp:cNvPr id="0" name=""/>
        <dsp:cNvSpPr/>
      </dsp:nvSpPr>
      <dsp:spPr>
        <a:xfrm rot="5400000">
          <a:off x="4205650" y="139413"/>
          <a:ext cx="1243203" cy="454329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/>
            <a:t>Thinking of the student's educational needs, address them in a caring format</a:t>
          </a:r>
        </a:p>
      </dsp:txBody>
      <dsp:txXfrm rot="-5400000">
        <a:off x="2555604" y="1850147"/>
        <a:ext cx="4482608" cy="1121827"/>
      </dsp:txXfrm>
    </dsp:sp>
    <dsp:sp modelId="{9141D86C-B3ED-6546-9A3A-16CC21F48D0E}">
      <dsp:nvSpPr>
        <dsp:cNvPr id="0" name=""/>
        <dsp:cNvSpPr/>
      </dsp:nvSpPr>
      <dsp:spPr>
        <a:xfrm>
          <a:off x="0" y="1634059"/>
          <a:ext cx="2555604" cy="155400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1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/>
            <a:t>Needs/Areas of Concern</a:t>
          </a:r>
        </a:p>
      </dsp:txBody>
      <dsp:txXfrm>
        <a:off x="75860" y="1709919"/>
        <a:ext cx="2403884" cy="1402284"/>
      </dsp:txXfrm>
    </dsp:sp>
    <dsp:sp modelId="{0D8BD764-5371-E64A-9222-F85A3DF24FA0}">
      <dsp:nvSpPr>
        <dsp:cNvPr id="0" name=""/>
        <dsp:cNvSpPr/>
      </dsp:nvSpPr>
      <dsp:spPr>
        <a:xfrm rot="5400000">
          <a:off x="4205650" y="1771117"/>
          <a:ext cx="1243203" cy="454329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/>
            <a:t>What do you want the student to be able to accomplish in your class?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/>
            <a:t>Accommodations/Modifications</a:t>
          </a:r>
        </a:p>
      </dsp:txBody>
      <dsp:txXfrm rot="-5400000">
        <a:off x="2555604" y="3481851"/>
        <a:ext cx="4482608" cy="1121827"/>
      </dsp:txXfrm>
    </dsp:sp>
    <dsp:sp modelId="{3528EE19-5F24-BC4B-AAD3-114702DA96EF}">
      <dsp:nvSpPr>
        <dsp:cNvPr id="0" name=""/>
        <dsp:cNvSpPr/>
      </dsp:nvSpPr>
      <dsp:spPr>
        <a:xfrm>
          <a:off x="0" y="3265763"/>
          <a:ext cx="2555604" cy="155400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1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/>
            <a:t>Possible Goals</a:t>
          </a:r>
        </a:p>
      </dsp:txBody>
      <dsp:txXfrm>
        <a:off x="75860" y="3341623"/>
        <a:ext cx="2403884" cy="140228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869111-44F6-4847-AEB3-9BD29F52B671}">
      <dsp:nvSpPr>
        <dsp:cNvPr id="0" name=""/>
        <dsp:cNvSpPr/>
      </dsp:nvSpPr>
      <dsp:spPr>
        <a:xfrm>
          <a:off x="2037553" y="0"/>
          <a:ext cx="2778117" cy="2778117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1">
                <a:alpha val="50000"/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/>
            <a:t>In Person</a:t>
          </a:r>
        </a:p>
      </dsp:txBody>
      <dsp:txXfrm>
        <a:off x="2407969" y="486170"/>
        <a:ext cx="2037285" cy="1250152"/>
      </dsp:txXfrm>
    </dsp:sp>
    <dsp:sp modelId="{CFBDBEC1-61EE-3246-A545-F0B010E48189}">
      <dsp:nvSpPr>
        <dsp:cNvPr id="0" name=""/>
        <dsp:cNvSpPr/>
      </dsp:nvSpPr>
      <dsp:spPr>
        <a:xfrm>
          <a:off x="3039990" y="1794200"/>
          <a:ext cx="2778117" cy="2778117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1">
                <a:alpha val="50000"/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/>
            <a:t>Phone</a:t>
          </a:r>
        </a:p>
      </dsp:txBody>
      <dsp:txXfrm>
        <a:off x="3889631" y="2511880"/>
        <a:ext cx="1666870" cy="1527964"/>
      </dsp:txXfrm>
    </dsp:sp>
    <dsp:sp modelId="{E445C1B4-C98F-AF4F-815A-4CD48371540A}">
      <dsp:nvSpPr>
        <dsp:cNvPr id="0" name=""/>
        <dsp:cNvSpPr/>
      </dsp:nvSpPr>
      <dsp:spPr>
        <a:xfrm>
          <a:off x="669988" y="1852068"/>
          <a:ext cx="2778117" cy="2778117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1">
                <a:alpha val="50000"/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/>
            <a:t>SKYPE</a:t>
          </a:r>
        </a:p>
      </dsp:txBody>
      <dsp:txXfrm>
        <a:off x="931594" y="2569748"/>
        <a:ext cx="1666870" cy="152796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0A90DC-1E9D-9641-9143-89BDB6D28B68}">
      <dsp:nvSpPr>
        <dsp:cNvPr id="0" name=""/>
        <dsp:cNvSpPr/>
      </dsp:nvSpPr>
      <dsp:spPr>
        <a:xfrm>
          <a:off x="485609" y="2095"/>
          <a:ext cx="2756897" cy="137844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1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4295" tIns="49530" rIns="74295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/>
            <a:t>Student is </a:t>
          </a:r>
          <a:r>
            <a:rPr lang="en-US" sz="3900" kern="1200" dirty="0" smtClean="0"/>
            <a:t>doing </a:t>
          </a:r>
          <a:r>
            <a:rPr lang="en-US" sz="3900" kern="1200" dirty="0"/>
            <a:t>well</a:t>
          </a:r>
        </a:p>
      </dsp:txBody>
      <dsp:txXfrm>
        <a:off x="525982" y="42468"/>
        <a:ext cx="2676151" cy="1297702"/>
      </dsp:txXfrm>
    </dsp:sp>
    <dsp:sp modelId="{B0619106-E0E2-B04A-856C-B13183DCFB62}">
      <dsp:nvSpPr>
        <dsp:cNvPr id="0" name=""/>
        <dsp:cNvSpPr/>
      </dsp:nvSpPr>
      <dsp:spPr>
        <a:xfrm>
          <a:off x="761299" y="1380543"/>
          <a:ext cx="275689" cy="10338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33836"/>
              </a:lnTo>
              <a:lnTo>
                <a:pt x="275689" y="1033836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58349E-718A-0B4A-90C7-03E0D7051986}">
      <dsp:nvSpPr>
        <dsp:cNvPr id="0" name=""/>
        <dsp:cNvSpPr/>
      </dsp:nvSpPr>
      <dsp:spPr>
        <a:xfrm>
          <a:off x="1036989" y="1725155"/>
          <a:ext cx="2205517" cy="13784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Contiue accommodations &amp; modifications</a:t>
          </a:r>
        </a:p>
      </dsp:txBody>
      <dsp:txXfrm>
        <a:off x="1077362" y="1765528"/>
        <a:ext cx="2124771" cy="1297702"/>
      </dsp:txXfrm>
    </dsp:sp>
    <dsp:sp modelId="{A60049CC-183C-6243-855A-14A9A51B1A27}">
      <dsp:nvSpPr>
        <dsp:cNvPr id="0" name=""/>
        <dsp:cNvSpPr/>
      </dsp:nvSpPr>
      <dsp:spPr>
        <a:xfrm>
          <a:off x="761299" y="1380543"/>
          <a:ext cx="275689" cy="27568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56897"/>
              </a:lnTo>
              <a:lnTo>
                <a:pt x="275689" y="2756897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4409F5-2027-1542-AFC5-65A085C4483C}">
      <dsp:nvSpPr>
        <dsp:cNvPr id="0" name=""/>
        <dsp:cNvSpPr/>
      </dsp:nvSpPr>
      <dsp:spPr>
        <a:xfrm>
          <a:off x="1036989" y="3448216"/>
          <a:ext cx="2205517" cy="13784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Work with Sped teacher &amp; possibly begin making the student more independent</a:t>
          </a:r>
        </a:p>
      </dsp:txBody>
      <dsp:txXfrm>
        <a:off x="1077362" y="3488589"/>
        <a:ext cx="2124771" cy="1297702"/>
      </dsp:txXfrm>
    </dsp:sp>
    <dsp:sp modelId="{1992858A-DA46-794F-B6EB-B9C1075531B1}">
      <dsp:nvSpPr>
        <dsp:cNvPr id="0" name=""/>
        <dsp:cNvSpPr/>
      </dsp:nvSpPr>
      <dsp:spPr>
        <a:xfrm>
          <a:off x="3931731" y="2095"/>
          <a:ext cx="2756897" cy="137844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1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4295" tIns="49530" rIns="74295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/>
            <a:t>Student is struggling</a:t>
          </a:r>
        </a:p>
      </dsp:txBody>
      <dsp:txXfrm>
        <a:off x="3972104" y="42468"/>
        <a:ext cx="2676151" cy="1297702"/>
      </dsp:txXfrm>
    </dsp:sp>
    <dsp:sp modelId="{E16824F7-AA27-994C-B820-991C1EEDD68D}">
      <dsp:nvSpPr>
        <dsp:cNvPr id="0" name=""/>
        <dsp:cNvSpPr/>
      </dsp:nvSpPr>
      <dsp:spPr>
        <a:xfrm>
          <a:off x="4207420" y="1380543"/>
          <a:ext cx="275689" cy="10338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33836"/>
              </a:lnTo>
              <a:lnTo>
                <a:pt x="275689" y="1033836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B915A9-9BD0-2E44-9A23-9F4882B4B0B1}">
      <dsp:nvSpPr>
        <dsp:cNvPr id="0" name=""/>
        <dsp:cNvSpPr/>
      </dsp:nvSpPr>
      <dsp:spPr>
        <a:xfrm>
          <a:off x="4483110" y="1725155"/>
          <a:ext cx="2205517" cy="13784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Talk with Sped teacher &amp; try new strategies. Possibly incorporate tech tools or build on the student's strengths</a:t>
          </a:r>
        </a:p>
      </dsp:txBody>
      <dsp:txXfrm>
        <a:off x="4523483" y="1765528"/>
        <a:ext cx="2124771" cy="1297702"/>
      </dsp:txXfrm>
    </dsp:sp>
    <dsp:sp modelId="{3A109CD2-C1A9-7044-9B92-CECC1CBD3032}">
      <dsp:nvSpPr>
        <dsp:cNvPr id="0" name=""/>
        <dsp:cNvSpPr/>
      </dsp:nvSpPr>
      <dsp:spPr>
        <a:xfrm>
          <a:off x="4207420" y="1380543"/>
          <a:ext cx="275689" cy="27568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56897"/>
              </a:lnTo>
              <a:lnTo>
                <a:pt x="275689" y="2756897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5502A2-F69B-B547-9557-CB580E9E3DA3}">
      <dsp:nvSpPr>
        <dsp:cNvPr id="0" name=""/>
        <dsp:cNvSpPr/>
      </dsp:nvSpPr>
      <dsp:spPr>
        <a:xfrm>
          <a:off x="4483110" y="3448216"/>
          <a:ext cx="2205517" cy="13784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May need to reconvene the IEP if accommodations  &amp;/or modifications are not working</a:t>
          </a:r>
        </a:p>
      </dsp:txBody>
      <dsp:txXfrm>
        <a:off x="4523483" y="3488589"/>
        <a:ext cx="2124771" cy="129770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1755E1-0FA8-4081-AD9D-C23AA6BC63E8}">
      <dsp:nvSpPr>
        <dsp:cNvPr id="0" name=""/>
        <dsp:cNvSpPr/>
      </dsp:nvSpPr>
      <dsp:spPr>
        <a:xfrm>
          <a:off x="2859003" y="1579942"/>
          <a:ext cx="1519650" cy="7232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2850"/>
              </a:lnTo>
              <a:lnTo>
                <a:pt x="1519650" y="492850"/>
              </a:lnTo>
              <a:lnTo>
                <a:pt x="1519650" y="723215"/>
              </a:lnTo>
            </a:path>
          </a:pathLst>
        </a:custGeom>
        <a:noFill/>
        <a:ln w="381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8ECA72-D545-40A1-A76E-6BB225FC85E4}">
      <dsp:nvSpPr>
        <dsp:cNvPr id="0" name=""/>
        <dsp:cNvSpPr/>
      </dsp:nvSpPr>
      <dsp:spPr>
        <a:xfrm>
          <a:off x="1339352" y="1579942"/>
          <a:ext cx="1519650" cy="723215"/>
        </a:xfrm>
        <a:custGeom>
          <a:avLst/>
          <a:gdLst/>
          <a:ahLst/>
          <a:cxnLst/>
          <a:rect l="0" t="0" r="0" b="0"/>
          <a:pathLst>
            <a:path>
              <a:moveTo>
                <a:pt x="1519650" y="0"/>
              </a:moveTo>
              <a:lnTo>
                <a:pt x="1519650" y="492850"/>
              </a:lnTo>
              <a:lnTo>
                <a:pt x="0" y="492850"/>
              </a:lnTo>
              <a:lnTo>
                <a:pt x="0" y="723215"/>
              </a:lnTo>
            </a:path>
          </a:pathLst>
        </a:custGeom>
        <a:noFill/>
        <a:ln w="381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D829B1-020A-430E-9872-5768D47EE204}">
      <dsp:nvSpPr>
        <dsp:cNvPr id="0" name=""/>
        <dsp:cNvSpPr/>
      </dsp:nvSpPr>
      <dsp:spPr>
        <a:xfrm>
          <a:off x="1615653" y="887"/>
          <a:ext cx="2486700" cy="1579055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945AEA-19AA-429B-B9F4-81CA04D31AE0}">
      <dsp:nvSpPr>
        <dsp:cNvPr id="0" name=""/>
        <dsp:cNvSpPr/>
      </dsp:nvSpPr>
      <dsp:spPr>
        <a:xfrm>
          <a:off x="1891953" y="263372"/>
          <a:ext cx="2486700" cy="1579055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  <a:alpha val="90000"/>
          </a:schemeClr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>
              <a:latin typeface="Calibri" pitchFamily="34" charset="0"/>
            </a:rPr>
            <a:t>Change </a:t>
          </a:r>
          <a:r>
            <a:rPr lang="en-US" sz="300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rPr>
            <a:t>HOW:</a:t>
          </a:r>
          <a:endParaRPr lang="en-US" sz="3000" i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itchFamily="34" charset="0"/>
          </a:endParaRPr>
        </a:p>
      </dsp:txBody>
      <dsp:txXfrm>
        <a:off x="1938202" y="309621"/>
        <a:ext cx="2394202" cy="1486557"/>
      </dsp:txXfrm>
    </dsp:sp>
    <dsp:sp modelId="{21B56C14-0333-4C85-A77A-3ADD5C0E96C6}">
      <dsp:nvSpPr>
        <dsp:cNvPr id="0" name=""/>
        <dsp:cNvSpPr/>
      </dsp:nvSpPr>
      <dsp:spPr>
        <a:xfrm>
          <a:off x="96002" y="2303157"/>
          <a:ext cx="2486700" cy="1579055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E811FD-C9B0-47F9-A928-73012491D87A}">
      <dsp:nvSpPr>
        <dsp:cNvPr id="0" name=""/>
        <dsp:cNvSpPr/>
      </dsp:nvSpPr>
      <dsp:spPr>
        <a:xfrm>
          <a:off x="372302" y="2565642"/>
          <a:ext cx="2486700" cy="1579055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  <a:alpha val="90000"/>
          </a:schemeClr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>
              <a:latin typeface="Calibri" pitchFamily="34" charset="0"/>
            </a:rPr>
            <a:t>Information is presented</a:t>
          </a:r>
          <a:endParaRPr lang="en-US" sz="3000" kern="1200" dirty="0">
            <a:latin typeface="Calibri" pitchFamily="34" charset="0"/>
          </a:endParaRPr>
        </a:p>
      </dsp:txBody>
      <dsp:txXfrm>
        <a:off x="418551" y="2611891"/>
        <a:ext cx="2394202" cy="1486557"/>
      </dsp:txXfrm>
    </dsp:sp>
    <dsp:sp modelId="{F3C97A14-CB3A-4A4F-B2F7-24CE5C4A7FAD}">
      <dsp:nvSpPr>
        <dsp:cNvPr id="0" name=""/>
        <dsp:cNvSpPr/>
      </dsp:nvSpPr>
      <dsp:spPr>
        <a:xfrm>
          <a:off x="3135303" y="2303157"/>
          <a:ext cx="2486700" cy="1579055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A71E6A-AAB1-42B9-854B-740077C51B2D}">
      <dsp:nvSpPr>
        <dsp:cNvPr id="0" name=""/>
        <dsp:cNvSpPr/>
      </dsp:nvSpPr>
      <dsp:spPr>
        <a:xfrm>
          <a:off x="3411603" y="2565642"/>
          <a:ext cx="2486700" cy="1579055"/>
        </a:xfrm>
        <a:prstGeom prst="roundRect">
          <a:avLst>
            <a:gd name="adj" fmla="val 10000"/>
          </a:avLst>
        </a:prstGeom>
        <a:solidFill>
          <a:srgbClr val="FFC5C5">
            <a:alpha val="89804"/>
          </a:srgbClr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>
              <a:latin typeface="Calibri" pitchFamily="34" charset="0"/>
            </a:rPr>
            <a:t>Student demonstrates learning</a:t>
          </a:r>
          <a:endParaRPr lang="en-US" sz="3000" kern="1200" dirty="0">
            <a:latin typeface="Calibri" pitchFamily="34" charset="0"/>
          </a:endParaRPr>
        </a:p>
      </dsp:txBody>
      <dsp:txXfrm>
        <a:off x="3457852" y="2611891"/>
        <a:ext cx="2394202" cy="148655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18E2C3-D5D1-4ACA-BA3A-0D057F8381F1}">
      <dsp:nvSpPr>
        <dsp:cNvPr id="0" name=""/>
        <dsp:cNvSpPr/>
      </dsp:nvSpPr>
      <dsp:spPr>
        <a:xfrm>
          <a:off x="3690937" y="1832216"/>
          <a:ext cx="2619374" cy="6232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4755"/>
              </a:lnTo>
              <a:lnTo>
                <a:pt x="2619374" y="424755"/>
              </a:lnTo>
              <a:lnTo>
                <a:pt x="2619374" y="623292"/>
              </a:lnTo>
            </a:path>
          </a:pathLst>
        </a:custGeom>
        <a:noFill/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1755E1-0FA8-4081-AD9D-C23AA6BC63E8}">
      <dsp:nvSpPr>
        <dsp:cNvPr id="0" name=""/>
        <dsp:cNvSpPr/>
      </dsp:nvSpPr>
      <dsp:spPr>
        <a:xfrm>
          <a:off x="3645217" y="1832216"/>
          <a:ext cx="91440" cy="62329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23292"/>
              </a:lnTo>
            </a:path>
          </a:pathLst>
        </a:custGeom>
        <a:noFill/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8ECA72-D545-40A1-A76E-6BB225FC85E4}">
      <dsp:nvSpPr>
        <dsp:cNvPr id="0" name=""/>
        <dsp:cNvSpPr/>
      </dsp:nvSpPr>
      <dsp:spPr>
        <a:xfrm>
          <a:off x="1071562" y="1832216"/>
          <a:ext cx="2619374" cy="623292"/>
        </a:xfrm>
        <a:custGeom>
          <a:avLst/>
          <a:gdLst/>
          <a:ahLst/>
          <a:cxnLst/>
          <a:rect l="0" t="0" r="0" b="0"/>
          <a:pathLst>
            <a:path>
              <a:moveTo>
                <a:pt x="2619374" y="0"/>
              </a:moveTo>
              <a:lnTo>
                <a:pt x="2619374" y="424755"/>
              </a:lnTo>
              <a:lnTo>
                <a:pt x="0" y="424755"/>
              </a:lnTo>
              <a:lnTo>
                <a:pt x="0" y="623292"/>
              </a:lnTo>
            </a:path>
          </a:pathLst>
        </a:custGeom>
        <a:noFill/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D829B1-020A-430E-9872-5768D47EE204}">
      <dsp:nvSpPr>
        <dsp:cNvPr id="0" name=""/>
        <dsp:cNvSpPr/>
      </dsp:nvSpPr>
      <dsp:spPr>
        <a:xfrm>
          <a:off x="2619374" y="471331"/>
          <a:ext cx="2143125" cy="1360884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945AEA-19AA-429B-B9F4-81CA04D31AE0}">
      <dsp:nvSpPr>
        <dsp:cNvPr id="0" name=""/>
        <dsp:cNvSpPr/>
      </dsp:nvSpPr>
      <dsp:spPr>
        <a:xfrm>
          <a:off x="2857500" y="697550"/>
          <a:ext cx="2143125" cy="1360884"/>
        </a:xfrm>
        <a:prstGeom prst="roundRect">
          <a:avLst>
            <a:gd name="adj" fmla="val 10000"/>
          </a:avLst>
        </a:prstGeom>
        <a:solidFill>
          <a:srgbClr val="F7E7AB">
            <a:alpha val="89804"/>
          </a:srgbClr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000" kern="1200" baseline="0" dirty="0" smtClean="0">
              <a:latin typeface="Cambria" pitchFamily="18" charset="0"/>
            </a:rPr>
            <a:t>Changes Made to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000" kern="1200" baseline="0" dirty="0" smtClean="0">
              <a:latin typeface="Cambria" pitchFamily="18" charset="0"/>
            </a:rPr>
            <a:t>Curriculum &amp; Activities</a:t>
          </a:r>
          <a:endParaRPr lang="en-US" sz="2000" i="1" kern="1200" baseline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mbria" pitchFamily="18" charset="0"/>
          </a:endParaRPr>
        </a:p>
      </dsp:txBody>
      <dsp:txXfrm>
        <a:off x="2897359" y="737409"/>
        <a:ext cx="2063407" cy="1281166"/>
      </dsp:txXfrm>
    </dsp:sp>
    <dsp:sp modelId="{21B56C14-0333-4C85-A77A-3ADD5C0E96C6}">
      <dsp:nvSpPr>
        <dsp:cNvPr id="0" name=""/>
        <dsp:cNvSpPr/>
      </dsp:nvSpPr>
      <dsp:spPr>
        <a:xfrm>
          <a:off x="0" y="2455508"/>
          <a:ext cx="2143125" cy="1360884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E811FD-C9B0-47F9-A928-73012491D87A}">
      <dsp:nvSpPr>
        <dsp:cNvPr id="0" name=""/>
        <dsp:cNvSpPr/>
      </dsp:nvSpPr>
      <dsp:spPr>
        <a:xfrm>
          <a:off x="238125" y="2681726"/>
          <a:ext cx="2143125" cy="1360884"/>
        </a:xfrm>
        <a:prstGeom prst="roundRect">
          <a:avLst>
            <a:gd name="adj" fmla="val 10000"/>
          </a:avLst>
        </a:prstGeom>
        <a:solidFill>
          <a:srgbClr val="F7E7AB">
            <a:alpha val="90000"/>
          </a:srgbClr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baseline="0" dirty="0" smtClean="0">
              <a:latin typeface="Cambria" pitchFamily="18" charset="0"/>
            </a:rPr>
            <a:t>Amount to Learn</a:t>
          </a:r>
          <a:endParaRPr lang="en-US" sz="2000" kern="1200" baseline="0" dirty="0">
            <a:latin typeface="Cambria" pitchFamily="18" charset="0"/>
          </a:endParaRPr>
        </a:p>
      </dsp:txBody>
      <dsp:txXfrm>
        <a:off x="277984" y="2721585"/>
        <a:ext cx="2063407" cy="1281166"/>
      </dsp:txXfrm>
    </dsp:sp>
    <dsp:sp modelId="{F3C97A14-CB3A-4A4F-B2F7-24CE5C4A7FAD}">
      <dsp:nvSpPr>
        <dsp:cNvPr id="0" name=""/>
        <dsp:cNvSpPr/>
      </dsp:nvSpPr>
      <dsp:spPr>
        <a:xfrm>
          <a:off x="2619375" y="2455508"/>
          <a:ext cx="2143125" cy="1360884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A71E6A-AAB1-42B9-854B-740077C51B2D}">
      <dsp:nvSpPr>
        <dsp:cNvPr id="0" name=""/>
        <dsp:cNvSpPr/>
      </dsp:nvSpPr>
      <dsp:spPr>
        <a:xfrm>
          <a:off x="2857500" y="2681726"/>
          <a:ext cx="2143125" cy="1360884"/>
        </a:xfrm>
        <a:prstGeom prst="roundRect">
          <a:avLst>
            <a:gd name="adj" fmla="val 10000"/>
          </a:avLst>
        </a:prstGeom>
        <a:solidFill>
          <a:srgbClr val="F7E7AB">
            <a:alpha val="90000"/>
          </a:srgbClr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baseline="0" dirty="0" smtClean="0">
              <a:latin typeface="Cambria" pitchFamily="18" charset="0"/>
            </a:rPr>
            <a:t>Difficulty</a:t>
          </a:r>
          <a:endParaRPr lang="en-US" sz="2000" kern="1200" baseline="0" dirty="0">
            <a:latin typeface="Cambria" pitchFamily="18" charset="0"/>
          </a:endParaRPr>
        </a:p>
      </dsp:txBody>
      <dsp:txXfrm>
        <a:off x="2897359" y="2721585"/>
        <a:ext cx="2063407" cy="1281166"/>
      </dsp:txXfrm>
    </dsp:sp>
    <dsp:sp modelId="{196991A5-748C-4951-9050-9F26C4465253}">
      <dsp:nvSpPr>
        <dsp:cNvPr id="0" name=""/>
        <dsp:cNvSpPr/>
      </dsp:nvSpPr>
      <dsp:spPr>
        <a:xfrm>
          <a:off x="5238749" y="2455508"/>
          <a:ext cx="2143125" cy="1360884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1DF89B-1E0D-4014-B1B2-F0F3CA566C02}">
      <dsp:nvSpPr>
        <dsp:cNvPr id="0" name=""/>
        <dsp:cNvSpPr/>
      </dsp:nvSpPr>
      <dsp:spPr>
        <a:xfrm>
          <a:off x="5476874" y="2681726"/>
          <a:ext cx="2143125" cy="1360884"/>
        </a:xfrm>
        <a:prstGeom prst="roundRect">
          <a:avLst>
            <a:gd name="adj" fmla="val 10000"/>
          </a:avLst>
        </a:prstGeom>
        <a:solidFill>
          <a:srgbClr val="F7E7AB">
            <a:alpha val="90000"/>
          </a:srgbClr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baseline="0" dirty="0" smtClean="0">
              <a:latin typeface="Cambria" pitchFamily="18" charset="0"/>
            </a:rPr>
            <a:t>Content of Skills</a:t>
          </a:r>
          <a:endParaRPr lang="en-US" sz="2000" kern="1200" baseline="0" dirty="0">
            <a:latin typeface="Cambria" pitchFamily="18" charset="0"/>
          </a:endParaRPr>
        </a:p>
      </dsp:txBody>
      <dsp:txXfrm>
        <a:off x="5516733" y="2721585"/>
        <a:ext cx="2063407" cy="12811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1E3C11-37C0-D240-ACE1-82D248326667}" type="datetimeFigureOut">
              <a:rPr lang="en-US" smtClean="0"/>
              <a:pPr/>
              <a:t>9/17/13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9AB438-7595-044A-929E-2582C2919C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2368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A459E736-1754-184B-A436-249D48481A77}" type="datetimeFigureOut">
              <a:rPr lang="en-US" smtClean="0"/>
              <a:pPr/>
              <a:t>9/17/13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D072E36-45FC-F649-9675-5563565E29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9E736-1754-184B-A436-249D48481A77}" type="datetimeFigureOut">
              <a:rPr lang="en-US" smtClean="0"/>
              <a:pPr/>
              <a:t>9/17/13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72E36-45FC-F649-9675-5563565E29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9E736-1754-184B-A436-249D48481A77}" type="datetimeFigureOut">
              <a:rPr lang="en-US" smtClean="0"/>
              <a:pPr/>
              <a:t>9/17/13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72E36-45FC-F649-9675-5563565E29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A459E736-1754-184B-A436-249D48481A77}" type="datetimeFigureOut">
              <a:rPr lang="en-US" smtClean="0"/>
              <a:pPr/>
              <a:t>9/17/13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72E36-45FC-F649-9675-5563565E29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A459E736-1754-184B-A436-249D48481A77}" type="datetimeFigureOut">
              <a:rPr lang="en-US" smtClean="0"/>
              <a:pPr/>
              <a:t>9/17/13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459E736-1754-184B-A436-249D48481A77}" type="datetimeFigureOut">
              <a:rPr lang="en-US" smtClean="0"/>
              <a:pPr/>
              <a:t>9/17/13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D072E36-45FC-F649-9675-5563565E29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A459E736-1754-184B-A436-249D48481A77}" type="datetimeFigureOut">
              <a:rPr lang="en-US" smtClean="0"/>
              <a:pPr/>
              <a:t>9/17/13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D072E36-45FC-F649-9675-5563565E29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9E736-1754-184B-A436-249D48481A77}" type="datetimeFigureOut">
              <a:rPr lang="en-US" smtClean="0"/>
              <a:pPr/>
              <a:t>9/17/13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72E36-45FC-F649-9675-5563565E29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459E736-1754-184B-A436-249D48481A77}" type="datetimeFigureOut">
              <a:rPr lang="en-US" smtClean="0"/>
              <a:pPr/>
              <a:t>9/17/13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D072E36-45FC-F649-9675-5563565E29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A459E736-1754-184B-A436-249D48481A77}" type="datetimeFigureOut">
              <a:rPr lang="en-US" smtClean="0"/>
              <a:pPr/>
              <a:t>9/17/13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D072E36-45FC-F649-9675-5563565E29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A459E736-1754-184B-A436-249D48481A77}" type="datetimeFigureOut">
              <a:rPr lang="en-US" smtClean="0"/>
              <a:pPr/>
              <a:t>9/17/13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D072E36-45FC-F649-9675-5563565E29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A459E736-1754-184B-A436-249D48481A77}" type="datetimeFigureOut">
              <a:rPr lang="en-US" smtClean="0"/>
              <a:pPr/>
              <a:t>9/17/13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D072E36-45FC-F649-9675-5563565E29F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9.xml"/><Relationship Id="rId2" Type="http://schemas.openxmlformats.org/officeDocument/2006/relationships/diagramData" Target="../diagrams/data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9.xml"/><Relationship Id="rId2" Type="http://schemas.openxmlformats.org/officeDocument/2006/relationships/diagramData" Target="../diagrams/data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9.xml"/><Relationship Id="rId2" Type="http://schemas.openxmlformats.org/officeDocument/2006/relationships/diagramData" Target="../diagrams/data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1" Type="http://schemas.openxmlformats.org/officeDocument/2006/relationships/slideLayout" Target="../slideLayouts/slideLayout3.xml"/><Relationship Id="rId2" Type="http://schemas.openxmlformats.org/officeDocument/2006/relationships/diagramData" Target="../diagrams/data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4" Type="http://schemas.openxmlformats.org/officeDocument/2006/relationships/diagramQuickStyle" Target="../diagrams/quickStyle6.xml"/><Relationship Id="rId5" Type="http://schemas.openxmlformats.org/officeDocument/2006/relationships/diagramColors" Target="../diagrams/colors6.xml"/><Relationship Id="rId6" Type="http://schemas.microsoft.com/office/2007/relationships/diagramDrawing" Target="../diagrams/drawing6.xml"/><Relationship Id="rId1" Type="http://schemas.openxmlformats.org/officeDocument/2006/relationships/slideLayout" Target="../slideLayouts/slideLayout3.xml"/><Relationship Id="rId2" Type="http://schemas.openxmlformats.org/officeDocument/2006/relationships/diagramData" Target="../diagrams/data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mailto:karlt@esu2.or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esu2.org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9.xml"/><Relationship Id="rId2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Student Services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ESU #2</a:t>
            </a:r>
          </a:p>
          <a:p>
            <a:r>
              <a:rPr lang="en-US" dirty="0" smtClean="0"/>
              <a:t>Fremont, NE</a:t>
            </a:r>
          </a:p>
          <a:p>
            <a:r>
              <a:rPr lang="en-US" dirty="0" smtClean="0"/>
              <a:t>Kristi Arlt, ILCD &amp; Special Ed. Consultant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970756"/>
          </a:xfrm>
        </p:spPr>
        <p:txBody>
          <a:bodyPr/>
          <a:lstStyle/>
          <a:p>
            <a:r>
              <a:rPr lang="en-US" dirty="0" smtClean="0"/>
              <a:t>Special Education Questions: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11251"/>
            <a:ext cx="8229600" cy="5476874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What is my role at an MDT, IEP &amp; IFSP?</a:t>
            </a:r>
          </a:p>
          <a:p>
            <a:endParaRPr lang="en-US" dirty="0" smtClean="0"/>
          </a:p>
          <a:p>
            <a:r>
              <a:rPr lang="en-US" dirty="0" smtClean="0"/>
              <a:t>How long does an MDT, IEP &amp; IFSP meeting last?</a:t>
            </a:r>
          </a:p>
          <a:p>
            <a:endParaRPr lang="en-US" dirty="0" smtClean="0"/>
          </a:p>
          <a:p>
            <a:r>
              <a:rPr lang="en-US" dirty="0"/>
              <a:t>How long is the document good for?</a:t>
            </a:r>
          </a:p>
          <a:p>
            <a:pPr>
              <a:buNone/>
            </a:pPr>
            <a:endParaRPr lang="en-US" dirty="0"/>
          </a:p>
          <a:p>
            <a:r>
              <a:rPr lang="en-US" dirty="0"/>
              <a:t>How can I be prepared for the meeting?</a:t>
            </a:r>
          </a:p>
          <a:p>
            <a:pPr lvl="1"/>
            <a:r>
              <a:rPr lang="en-US" dirty="0"/>
              <a:t>Information I should bring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 I need to bring to the IEP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33856" y="5524500"/>
            <a:ext cx="7333488" cy="1027196"/>
          </a:xfrm>
        </p:spPr>
        <p:txBody>
          <a:bodyPr>
            <a:normAutofit/>
          </a:bodyPr>
          <a:lstStyle/>
          <a:p>
            <a:r>
              <a:rPr lang="en-US" sz="2000" dirty="0" smtClean="0"/>
              <a:t>Positive, positive, positive!  Students and parents already know there are learning difficulties so try to put a positive outlook on what you are thinking.  </a:t>
            </a:r>
            <a:endParaRPr lang="en-US" sz="2000" dirty="0"/>
          </a:p>
        </p:txBody>
      </p:sp>
      <p:graphicFrame>
        <p:nvGraphicFramePr>
          <p:cNvPr id="7" name="D 8"/>
          <p:cNvGraphicFramePr/>
          <p:nvPr>
            <p:extLst>
              <p:ext uri="{D42A27DB-BD31-4B8C-83A1-F6EECF244321}">
                <p14:modId xmlns:p14="http://schemas.microsoft.com/office/powerpoint/2010/main" val="4121797401"/>
              </p:ext>
            </p:extLst>
          </p:nvPr>
        </p:nvGraphicFramePr>
        <p:xfrm>
          <a:off x="1377587" y="430475"/>
          <a:ext cx="7098901" cy="48221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Education Questions: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How do I know who has an IEP?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What if I am unable to attend the meeting?  What are my responsibilities?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Participation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33856" y="5661024"/>
            <a:ext cx="7333488" cy="890671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There are ways that you are able to participate if you are physically unable to attend a meeting.</a:t>
            </a:r>
            <a:endParaRPr lang="en-US" sz="2000" dirty="0"/>
          </a:p>
        </p:txBody>
      </p:sp>
      <p:graphicFrame>
        <p:nvGraphicFramePr>
          <p:cNvPr id="5" name="D 6"/>
          <p:cNvGraphicFramePr/>
          <p:nvPr>
            <p:extLst>
              <p:ext uri="{D42A27DB-BD31-4B8C-83A1-F6EECF244321}">
                <p14:modId xmlns:p14="http://schemas.microsoft.com/office/powerpoint/2010/main" val="1105185003"/>
              </p:ext>
            </p:extLst>
          </p:nvPr>
        </p:nvGraphicFramePr>
        <p:xfrm>
          <a:off x="1336958" y="634950"/>
          <a:ext cx="6853224" cy="46301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Education Questions: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66526"/>
            <a:ext cx="8229600" cy="4975192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How do I know what the goals are of the student?</a:t>
            </a:r>
          </a:p>
          <a:p>
            <a:pPr marL="64008" indent="0">
              <a:buNone/>
            </a:pPr>
            <a:endParaRPr lang="en-US" dirty="0" smtClean="0"/>
          </a:p>
          <a:p>
            <a:r>
              <a:rPr lang="en-US" dirty="0" smtClean="0"/>
              <a:t>How do I know what accommodations &amp; modifications I can give?</a:t>
            </a:r>
          </a:p>
          <a:p>
            <a:pPr marL="64008" indent="0">
              <a:buNone/>
            </a:pPr>
            <a:endParaRPr lang="en-US" dirty="0" smtClean="0"/>
          </a:p>
          <a:p>
            <a:r>
              <a:rPr lang="en-US" dirty="0"/>
              <a:t>How can I include special education students in my classroom?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Education Questions: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If I have a new student who has an IEP in my class, how can I find out the student’s needs?</a:t>
            </a:r>
          </a:p>
          <a:p>
            <a:endParaRPr lang="en-US" dirty="0" smtClean="0"/>
          </a:p>
          <a:p>
            <a:r>
              <a:rPr lang="en-US" dirty="0" smtClean="0"/>
              <a:t>What should I do if accommodations or modifications are not working?</a:t>
            </a:r>
          </a:p>
          <a:p>
            <a:pPr marL="64008" indent="0">
              <a:buNone/>
            </a:pPr>
            <a:endParaRPr lang="en-US" dirty="0" smtClean="0"/>
          </a:p>
          <a:p>
            <a:r>
              <a:rPr lang="en-US" dirty="0" smtClean="0"/>
              <a:t>What do I need to do if I have concerns with a student who is not verified with a disability?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Strengths &amp; Concerns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8636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Our goal with ALL students should be to make them as independent as possible.</a:t>
            </a:r>
            <a:endParaRPr lang="en-US" sz="2000" dirty="0"/>
          </a:p>
        </p:txBody>
      </p:sp>
      <p:graphicFrame>
        <p:nvGraphicFramePr>
          <p:cNvPr id="7" name="D 9"/>
          <p:cNvGraphicFramePr/>
          <p:nvPr/>
        </p:nvGraphicFramePr>
        <p:xfrm>
          <a:off x="1302250" y="484284"/>
          <a:ext cx="7174238" cy="4828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Education Questions: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Reasons why I need to keep parents informed: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What are the different verified disability verifications?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Verified Disability Categories</a:t>
            </a:r>
            <a:br>
              <a:rPr lang="en-US" dirty="0" smtClean="0"/>
            </a:br>
            <a:r>
              <a:rPr lang="en-US" sz="2400" dirty="0" smtClean="0"/>
              <a:t>Verified Disability titles may be changing in </a:t>
            </a:r>
            <a:br>
              <a:rPr lang="en-US" sz="2400" dirty="0" smtClean="0"/>
            </a:br>
            <a:r>
              <a:rPr lang="en-US" sz="2400" dirty="0" smtClean="0"/>
              <a:t>spring of 2014 when the new Rule 51 is adopted.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66525"/>
            <a:ext cx="8229600" cy="5191475"/>
          </a:xfrm>
        </p:spPr>
        <p:txBody>
          <a:bodyPr>
            <a:normAutofit fontScale="85000" lnSpcReduction="20000"/>
          </a:bodyPr>
          <a:lstStyle/>
          <a:p>
            <a:pPr marL="578358" indent="-514350">
              <a:buFont typeface="+mj-lt"/>
              <a:buAutoNum type="arabicPeriod"/>
            </a:pPr>
            <a:r>
              <a:rPr lang="en-US" dirty="0" smtClean="0"/>
              <a:t>Autism (AU)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Behavioral Disorder (BD)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Deaf-Blindness (DB)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Developmental Delay (DD)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Hearing Impairment (HI)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Mental Handicap (MH)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Multiple Impairments (MI)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Orthopedic Impairment (OI)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Other Health Impairment (OHI)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Specific Learning Disability (SLD)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Speech-Language Impairment (SLI)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Traumatic Brain Injury (TBI)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Visual Impairment including Blindness (VI)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Accommodations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7529360" cy="4296253"/>
          </a:xfrm>
        </p:spPr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7" name="Diagram 6"/>
          <p:cNvGraphicFramePr/>
          <p:nvPr/>
        </p:nvGraphicFramePr>
        <p:xfrm>
          <a:off x="1377934" y="1633538"/>
          <a:ext cx="5994307" cy="41455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635884" y="6069693"/>
            <a:ext cx="62744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DO NOT change</a:t>
            </a:r>
            <a:r>
              <a:rPr lang="en-US" sz="2000" i="1" dirty="0" smtClean="0"/>
              <a:t> the </a:t>
            </a:r>
            <a:r>
              <a:rPr lang="en-US" sz="2000" b="1" i="1" dirty="0" smtClean="0"/>
              <a:t>content</a:t>
            </a:r>
            <a:r>
              <a:rPr lang="en-US" sz="2000" i="1" dirty="0" smtClean="0"/>
              <a:t> </a:t>
            </a:r>
            <a:r>
              <a:rPr lang="en-US" sz="2000" b="1" i="1" dirty="0" smtClean="0"/>
              <a:t>or level </a:t>
            </a:r>
            <a:r>
              <a:rPr lang="en-US" sz="2000" i="1" dirty="0" smtClean="0"/>
              <a:t>of the lesson</a:t>
            </a:r>
            <a:endParaRPr lang="en-US" sz="2000" b="1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Education Questions: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What is special education?</a:t>
            </a:r>
          </a:p>
          <a:p>
            <a:pPr>
              <a:buNone/>
            </a:pPr>
            <a:r>
              <a:rPr lang="en-US" dirty="0"/>
              <a:t>	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How does a student qualify for services?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Accommodations can include changes in: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0999" y="1633535"/>
            <a:ext cx="7701559" cy="4576061"/>
          </a:xfrm>
        </p:spPr>
        <p:txBody>
          <a:bodyPr/>
          <a:lstStyle/>
          <a:p>
            <a:pPr>
              <a:buFont typeface="Wingdings" charset="2"/>
              <a:buChar char=""/>
            </a:pPr>
            <a:endParaRPr lang="en-US" dirty="0" smtClean="0"/>
          </a:p>
          <a:p>
            <a:pPr>
              <a:buFont typeface="Wingdings" charset="2"/>
              <a:buChar char=""/>
            </a:pPr>
            <a:r>
              <a:rPr lang="en-US" dirty="0" smtClean="0"/>
              <a:t>Instructional strategies ~ Time/Scheduling ~ Equipment</a:t>
            </a:r>
          </a:p>
          <a:p>
            <a:endParaRPr lang="en-US" dirty="0" smtClean="0"/>
          </a:p>
          <a:p>
            <a:pPr>
              <a:buFont typeface="Wingdings" charset="2"/>
              <a:buChar char=""/>
            </a:pPr>
            <a:r>
              <a:rPr lang="en-US" dirty="0" smtClean="0"/>
              <a:t>Presentation and/or response format</a:t>
            </a:r>
          </a:p>
          <a:p>
            <a:endParaRPr lang="en-US" dirty="0" smtClean="0"/>
          </a:p>
          <a:p>
            <a:pPr>
              <a:buFont typeface="Wingdings" charset="2"/>
              <a:buChar char=""/>
            </a:pPr>
            <a:r>
              <a:rPr lang="en-US" dirty="0" smtClean="0"/>
              <a:t>How a student accesses information &amp; demonstrates learning</a:t>
            </a:r>
          </a:p>
          <a:p>
            <a:endParaRPr lang="en-US" dirty="0" smtClean="0"/>
          </a:p>
          <a:p>
            <a:pPr>
              <a:buFont typeface="Wingdings" charset="2"/>
              <a:buChar char=""/>
            </a:pPr>
            <a:r>
              <a:rPr lang="en-US" dirty="0" smtClean="0"/>
              <a:t>Supports or services that are provided to help a student access the </a:t>
            </a:r>
            <a:r>
              <a:rPr lang="en-US" b="1" dirty="0" smtClean="0"/>
              <a:t>general curriculum</a:t>
            </a:r>
            <a:r>
              <a:rPr lang="en-US" dirty="0" smtClean="0"/>
              <a:t> &amp; demonstrate learning.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Accommodations: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633535"/>
            <a:ext cx="8024431" cy="5071107"/>
          </a:xfrm>
        </p:spPr>
        <p:txBody>
          <a:bodyPr/>
          <a:lstStyle/>
          <a:p>
            <a:pPr>
              <a:buFont typeface="Wingdings" charset="2"/>
              <a:buChar char=""/>
            </a:pPr>
            <a:endParaRPr lang="en-US" dirty="0" smtClean="0"/>
          </a:p>
          <a:p>
            <a:pPr>
              <a:buFont typeface="Wingdings" charset="2"/>
              <a:buChar char=""/>
            </a:pPr>
            <a:r>
              <a:rPr lang="en-US" dirty="0" smtClean="0"/>
              <a:t>These changes should assist access for the students but </a:t>
            </a:r>
            <a:r>
              <a:rPr lang="en-US" b="1" dirty="0" smtClean="0"/>
              <a:t>NOT</a:t>
            </a:r>
            <a:r>
              <a:rPr lang="en-US" dirty="0" smtClean="0"/>
              <a:t> lower the standard or the requirements of the course</a:t>
            </a:r>
          </a:p>
          <a:p>
            <a:endParaRPr lang="en-US" dirty="0" smtClean="0"/>
          </a:p>
          <a:p>
            <a:pPr>
              <a:buFont typeface="Wingdings" charset="2"/>
              <a:buChar char=""/>
            </a:pPr>
            <a:r>
              <a:rPr lang="en-US" b="1" dirty="0" smtClean="0"/>
              <a:t>DO NOT</a:t>
            </a:r>
            <a:r>
              <a:rPr lang="en-US" dirty="0" smtClean="0"/>
              <a:t> change or alter what is being measured</a:t>
            </a:r>
          </a:p>
          <a:p>
            <a:endParaRPr lang="en-US" dirty="0" smtClean="0"/>
          </a:p>
          <a:p>
            <a:pPr>
              <a:buFont typeface="Wingdings" charset="2"/>
              <a:buChar char=""/>
            </a:pPr>
            <a:r>
              <a:rPr lang="en-US" dirty="0" smtClean="0"/>
              <a:t>Accommodations </a:t>
            </a:r>
            <a:r>
              <a:rPr lang="en-US" b="1" dirty="0" smtClean="0"/>
              <a:t>do not</a:t>
            </a:r>
            <a:r>
              <a:rPr lang="en-US" dirty="0" smtClean="0"/>
              <a:t> reduce learning expectations, they provide access</a:t>
            </a:r>
          </a:p>
          <a:p>
            <a:endParaRPr lang="en-US" dirty="0" smtClean="0"/>
          </a:p>
          <a:p>
            <a:pPr>
              <a:buFont typeface="Wingdings" charset="2"/>
              <a:buChar char=""/>
            </a:pPr>
            <a:r>
              <a:rPr lang="en-US" dirty="0" smtClean="0"/>
              <a:t>Provide equal access to learning and an equal opportunity to show what a students knows and can do</a:t>
            </a:r>
          </a:p>
          <a:p>
            <a:endParaRPr lang="en-US" dirty="0" smtClean="0"/>
          </a:p>
          <a:p>
            <a:pPr>
              <a:buFont typeface="Wingdings" charset="2"/>
              <a:buChar char=""/>
            </a:pPr>
            <a:r>
              <a:rPr lang="en-US" dirty="0" smtClean="0"/>
              <a:t>Must meet same grading standards as non-disabled peers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248" y="271464"/>
            <a:ext cx="7239000" cy="1077911"/>
          </a:xfrm>
        </p:spPr>
        <p:txBody>
          <a:bodyPr/>
          <a:lstStyle/>
          <a:p>
            <a:pPr algn="ctr"/>
            <a:r>
              <a:rPr lang="en-US" dirty="0" smtClean="0"/>
              <a:t>Examples of Accommodations</a:t>
            </a:r>
            <a:endParaRPr lang="en-US" dirty="0"/>
          </a:p>
        </p:txBody>
      </p:sp>
      <p:pic>
        <p:nvPicPr>
          <p:cNvPr id="4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623" y="1349375"/>
            <a:ext cx="8632704" cy="5335586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9645" y="271460"/>
            <a:ext cx="7239000" cy="1362075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Modifications</a:t>
            </a:r>
            <a:endParaRPr lang="en-US" dirty="0">
              <a:solidFill>
                <a:srgbClr val="FFFF00"/>
              </a:solidFill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559645" y="1442090"/>
          <a:ext cx="7620000" cy="45139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49785" y="5956033"/>
            <a:ext cx="64194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u="sng" dirty="0" smtClean="0"/>
              <a:t>DO</a:t>
            </a:r>
            <a:r>
              <a:rPr lang="en-US" sz="2000" b="1" i="1" dirty="0" smtClean="0"/>
              <a:t> change </a:t>
            </a:r>
            <a:r>
              <a:rPr lang="en-US" sz="2000" i="1" dirty="0" smtClean="0"/>
              <a:t>the </a:t>
            </a:r>
            <a:r>
              <a:rPr lang="en-US" sz="2000" b="1" i="1" dirty="0" smtClean="0"/>
              <a:t>content and/or level </a:t>
            </a:r>
            <a:r>
              <a:rPr lang="en-US" sz="2000" i="1" dirty="0" smtClean="0"/>
              <a:t>of the lesson.</a:t>
            </a:r>
            <a:endParaRPr lang="en-US" sz="2000" b="1" i="1" u="sng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624" y="271464"/>
            <a:ext cx="7889875" cy="823911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Modifications include changes in: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8" y="1095375"/>
            <a:ext cx="8604251" cy="5572125"/>
          </a:xfrm>
        </p:spPr>
        <p:txBody>
          <a:bodyPr>
            <a:normAutofit fontScale="92500" lnSpcReduction="10000"/>
          </a:bodyPr>
          <a:lstStyle/>
          <a:p>
            <a:pPr>
              <a:buFont typeface="Wingdings" charset="2"/>
              <a:buChar char=""/>
            </a:pPr>
            <a:endParaRPr lang="en-US" dirty="0" smtClean="0"/>
          </a:p>
          <a:p>
            <a:pPr>
              <a:buClr>
                <a:srgbClr val="FFFF00"/>
              </a:buClr>
              <a:buFont typeface="Wingdings" charset="2"/>
              <a:buChar char=""/>
            </a:pPr>
            <a:r>
              <a:rPr lang="en-US" dirty="0" smtClean="0"/>
              <a:t>Instructional level ~ Content ~ Performance Criteria</a:t>
            </a:r>
          </a:p>
          <a:p>
            <a:pPr>
              <a:buClr>
                <a:srgbClr val="FFFF00"/>
              </a:buClr>
              <a:buFont typeface="Wingdings" charset="2"/>
              <a:buChar char=""/>
            </a:pPr>
            <a:endParaRPr lang="en-US" dirty="0" smtClean="0"/>
          </a:p>
          <a:p>
            <a:pPr>
              <a:buClr>
                <a:srgbClr val="FFFF00"/>
              </a:buClr>
              <a:buFont typeface="Wingdings" charset="2"/>
              <a:buChar char=""/>
            </a:pPr>
            <a:r>
              <a:rPr lang="en-US" dirty="0" smtClean="0"/>
              <a:t>Modifications are changes in </a:t>
            </a:r>
            <a:r>
              <a:rPr lang="en-US" b="1" dirty="0" smtClean="0"/>
              <a:t>what</a:t>
            </a:r>
            <a:r>
              <a:rPr lang="en-US" dirty="0" smtClean="0"/>
              <a:t> a student is expected to learn</a:t>
            </a:r>
          </a:p>
          <a:p>
            <a:pPr>
              <a:buClr>
                <a:srgbClr val="FFFF00"/>
              </a:buClr>
              <a:buFont typeface="Wingdings" charset="2"/>
              <a:buChar char=""/>
            </a:pPr>
            <a:endParaRPr lang="en-US" dirty="0" smtClean="0"/>
          </a:p>
          <a:p>
            <a:pPr>
              <a:buClr>
                <a:srgbClr val="FFFF00"/>
              </a:buClr>
              <a:buFont typeface="Wingdings" charset="2"/>
              <a:buChar char=""/>
            </a:pPr>
            <a:r>
              <a:rPr lang="en-US" dirty="0" smtClean="0"/>
              <a:t>Practices that change, lower, or reduce learning expectations</a:t>
            </a:r>
          </a:p>
          <a:p>
            <a:pPr>
              <a:buClr>
                <a:srgbClr val="FFFF00"/>
              </a:buClr>
              <a:buFont typeface="Wingdings" charset="2"/>
              <a:buChar char=""/>
            </a:pPr>
            <a:endParaRPr lang="en-US" dirty="0" smtClean="0"/>
          </a:p>
          <a:p>
            <a:pPr>
              <a:buClr>
                <a:srgbClr val="FFFF00"/>
              </a:buClr>
              <a:buFont typeface="Wingdings" charset="2"/>
              <a:buChar char=""/>
            </a:pPr>
            <a:r>
              <a:rPr lang="en-US" dirty="0" smtClean="0"/>
              <a:t>Alter what is being measured</a:t>
            </a:r>
          </a:p>
          <a:p>
            <a:pPr>
              <a:buClr>
                <a:srgbClr val="FFFF00"/>
              </a:buClr>
              <a:buFont typeface="Wingdings" charset="2"/>
              <a:buChar char=""/>
            </a:pPr>
            <a:endParaRPr lang="en-US" dirty="0" smtClean="0"/>
          </a:p>
          <a:p>
            <a:pPr>
              <a:buClr>
                <a:srgbClr val="FFFF00"/>
              </a:buClr>
              <a:buFont typeface="Wingdings" charset="2"/>
              <a:buChar char=""/>
            </a:pPr>
            <a:r>
              <a:rPr lang="en-US" dirty="0"/>
              <a:t>S</a:t>
            </a:r>
            <a:r>
              <a:rPr lang="en-US" dirty="0" smtClean="0"/>
              <a:t>ubstantial changes in the way assignments &amp; tests are given or taken</a:t>
            </a:r>
          </a:p>
          <a:p>
            <a:pPr>
              <a:buClr>
                <a:srgbClr val="FFFF00"/>
              </a:buClr>
            </a:pPr>
            <a:endParaRPr lang="en-US" dirty="0" smtClean="0"/>
          </a:p>
          <a:p>
            <a:pPr>
              <a:buClr>
                <a:srgbClr val="FFFF00"/>
              </a:buClr>
              <a:buFont typeface="Wingdings" charset="2"/>
              <a:buChar char=""/>
            </a:pPr>
            <a:r>
              <a:rPr lang="en-US" dirty="0"/>
              <a:t>Are changes made to provide opportunities to participate meaningfully and productively</a:t>
            </a:r>
          </a:p>
          <a:p>
            <a:pPr>
              <a:buClr>
                <a:srgbClr val="FFFF00"/>
              </a:buClr>
              <a:buFont typeface="Wingdings" charset="2"/>
              <a:buChar char=""/>
            </a:pPr>
            <a:endParaRPr lang="en-US" dirty="0"/>
          </a:p>
          <a:p>
            <a:pPr>
              <a:buClr>
                <a:srgbClr val="FFFF00"/>
              </a:buClr>
              <a:buFont typeface="Wingdings" charset="2"/>
              <a:buChar char=""/>
            </a:pPr>
            <a:r>
              <a:rPr lang="en-US" dirty="0"/>
              <a:t>Do require a student to learn less material</a:t>
            </a:r>
          </a:p>
          <a:p>
            <a:pPr>
              <a:buClr>
                <a:srgbClr val="FFFF00"/>
              </a:buClr>
              <a:buFont typeface="Wingdings" charset="2"/>
              <a:buChar char=""/>
            </a:pPr>
            <a:endParaRPr lang="en-US" dirty="0"/>
          </a:p>
          <a:p>
            <a:pPr>
              <a:buClr>
                <a:srgbClr val="FFFF00"/>
              </a:buClr>
              <a:buFont typeface="Wingdings" charset="2"/>
              <a:buChar char=""/>
            </a:pPr>
            <a:r>
              <a:rPr lang="en-US" dirty="0"/>
              <a:t>Do reduce assignments &amp; assessment </a:t>
            </a:r>
            <a:r>
              <a:rPr lang="en-US" dirty="0" smtClean="0"/>
              <a:t>expectations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Examples of Modifications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4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973" y="1506539"/>
            <a:ext cx="8663509" cy="5208586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9" y="4560"/>
            <a:ext cx="7239000" cy="1030722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Confidentiality</a:t>
            </a:r>
            <a:endParaRPr lang="en-US" sz="6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162282"/>
            <a:ext cx="7992143" cy="5469446"/>
          </a:xfrm>
        </p:spPr>
        <p:txBody>
          <a:bodyPr/>
          <a:lstStyle/>
          <a:p>
            <a:pPr>
              <a:buFont typeface="Wingdings" charset="2"/>
              <a:buChar char=""/>
            </a:pPr>
            <a:r>
              <a:rPr lang="en-US" dirty="0" smtClean="0"/>
              <a:t>Only find out information about students in your classes</a:t>
            </a:r>
          </a:p>
          <a:p>
            <a:pPr>
              <a:buFont typeface="Wingdings" charset="2"/>
              <a:buChar char=""/>
            </a:pPr>
            <a:endParaRPr lang="en-US" dirty="0" smtClean="0"/>
          </a:p>
          <a:p>
            <a:pPr>
              <a:buFont typeface="Wingdings" charset="2"/>
              <a:buChar char=""/>
            </a:pPr>
            <a:r>
              <a:rPr lang="en-US" dirty="0" smtClean="0"/>
              <a:t>Avoid talking about students with/around:</a:t>
            </a:r>
          </a:p>
          <a:p>
            <a:pPr lvl="1">
              <a:buFont typeface="Wingdings" charset="2"/>
              <a:buChar char=""/>
            </a:pPr>
            <a:r>
              <a:rPr lang="en-US" dirty="0" smtClean="0"/>
              <a:t>Other students</a:t>
            </a:r>
          </a:p>
          <a:p>
            <a:pPr lvl="1">
              <a:buFont typeface="Wingdings" charset="2"/>
              <a:buChar char=""/>
            </a:pPr>
            <a:r>
              <a:rPr lang="en-US" dirty="0" smtClean="0"/>
              <a:t>Parents</a:t>
            </a:r>
          </a:p>
          <a:p>
            <a:pPr lvl="1">
              <a:buFont typeface="Wingdings" charset="2"/>
              <a:buChar char=""/>
            </a:pPr>
            <a:r>
              <a:rPr lang="en-US" dirty="0" smtClean="0"/>
              <a:t>Substitute/volunteers</a:t>
            </a:r>
          </a:p>
          <a:p>
            <a:pPr lvl="1">
              <a:buFont typeface="Wingdings" charset="2"/>
              <a:buChar char=""/>
            </a:pPr>
            <a:r>
              <a:rPr lang="en-US" dirty="0" smtClean="0"/>
              <a:t>Other staff </a:t>
            </a:r>
          </a:p>
          <a:p>
            <a:pPr lvl="1">
              <a:buFont typeface="Wingdings" charset="2"/>
              <a:buChar char=""/>
            </a:pPr>
            <a:endParaRPr lang="en-US" dirty="0" smtClean="0"/>
          </a:p>
          <a:p>
            <a:pPr>
              <a:buFont typeface="Wingdings" charset="2"/>
              <a:buChar char=""/>
            </a:pPr>
            <a:r>
              <a:rPr lang="en-US" dirty="0" smtClean="0"/>
              <a:t>Don’t discuss students in public places –even with the parents</a:t>
            </a:r>
          </a:p>
          <a:p>
            <a:pPr>
              <a:buFont typeface="Wingdings" charset="2"/>
              <a:buChar char=""/>
            </a:pPr>
            <a:endParaRPr lang="en-US" dirty="0" smtClean="0"/>
          </a:p>
          <a:p>
            <a:pPr>
              <a:buFont typeface="Wingdings" charset="2"/>
              <a:buChar char=""/>
            </a:pPr>
            <a:r>
              <a:rPr lang="en-US" dirty="0" smtClean="0"/>
              <a:t>Maintain files securely</a:t>
            </a:r>
          </a:p>
          <a:p>
            <a:pPr>
              <a:buFont typeface="Wingdings" charset="2"/>
              <a:buChar char=""/>
            </a:pPr>
            <a:endParaRPr lang="en-US" dirty="0" smtClean="0"/>
          </a:p>
          <a:p>
            <a:pPr>
              <a:buFont typeface="Wingdings" charset="2"/>
              <a:buChar char=""/>
            </a:pPr>
            <a:r>
              <a:rPr lang="en-US" dirty="0" smtClean="0"/>
              <a:t>Be care with e-mail and what you write</a:t>
            </a:r>
          </a:p>
          <a:p>
            <a:pPr>
              <a:buFont typeface="Wingdings" charset="2"/>
              <a:buChar char=""/>
            </a:pPr>
            <a:endParaRPr lang="en-US" dirty="0" smtClean="0"/>
          </a:p>
          <a:p>
            <a:pPr>
              <a:buFont typeface="Wingdings" charset="2"/>
              <a:buChar char=""/>
            </a:pPr>
            <a:r>
              <a:rPr lang="en-US" dirty="0" smtClean="0"/>
              <a:t>Do </a:t>
            </a:r>
            <a:r>
              <a:rPr lang="en-US" b="1" dirty="0" smtClean="0"/>
              <a:t>NOT</a:t>
            </a:r>
            <a:r>
              <a:rPr lang="en-US" dirty="0" smtClean="0"/>
              <a:t> share information with others </a:t>
            </a:r>
          </a:p>
          <a:p>
            <a:pPr>
              <a:buFont typeface="Wingdings" charset="2"/>
              <a:buChar char=""/>
            </a:pPr>
            <a:endParaRPr lang="en-US" dirty="0" smtClean="0"/>
          </a:p>
          <a:p>
            <a:pPr>
              <a:buFont typeface="Wingdings" charset="2"/>
              <a:buChar char=""/>
            </a:pPr>
            <a:endParaRPr lang="en-US" dirty="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783199"/>
          </a:xfrm>
        </p:spPr>
        <p:txBody>
          <a:bodyPr/>
          <a:lstStyle/>
          <a:p>
            <a:pPr algn="ctr"/>
            <a:r>
              <a:rPr lang="en-US" dirty="0" smtClean="0"/>
              <a:t>Confidentiality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054663"/>
            <a:ext cx="7572410" cy="5380934"/>
          </a:xfrm>
        </p:spPr>
        <p:txBody>
          <a:bodyPr>
            <a:normAutofit/>
          </a:bodyPr>
          <a:lstStyle/>
          <a:p>
            <a:r>
              <a:rPr lang="en-US" dirty="0" smtClean="0"/>
              <a:t>Protect information about student’s:</a:t>
            </a:r>
          </a:p>
          <a:p>
            <a:pPr>
              <a:buFont typeface="Wingdings" charset="2"/>
              <a:buChar char=""/>
            </a:pPr>
            <a:r>
              <a:rPr lang="en-US" dirty="0" smtClean="0"/>
              <a:t>Diagnosis</a:t>
            </a:r>
          </a:p>
          <a:p>
            <a:pPr>
              <a:buFont typeface="Wingdings" charset="2"/>
              <a:buChar char=""/>
            </a:pPr>
            <a:endParaRPr lang="en-US" dirty="0" smtClean="0"/>
          </a:p>
          <a:p>
            <a:pPr>
              <a:buFont typeface="Wingdings" charset="2"/>
              <a:buChar char=""/>
            </a:pPr>
            <a:r>
              <a:rPr lang="en-US" dirty="0" smtClean="0"/>
              <a:t>Supports and services</a:t>
            </a:r>
          </a:p>
          <a:p>
            <a:pPr>
              <a:buFont typeface="Wingdings" charset="2"/>
              <a:buChar char=""/>
            </a:pPr>
            <a:endParaRPr lang="en-US" dirty="0" smtClean="0"/>
          </a:p>
          <a:p>
            <a:pPr>
              <a:buFont typeface="Wingdings" charset="2"/>
              <a:buChar char=""/>
            </a:pPr>
            <a:r>
              <a:rPr lang="en-US" dirty="0" smtClean="0"/>
              <a:t>Assessments</a:t>
            </a:r>
          </a:p>
          <a:p>
            <a:pPr>
              <a:buFont typeface="Wingdings" charset="2"/>
              <a:buChar char=""/>
            </a:pPr>
            <a:endParaRPr lang="en-US" dirty="0" smtClean="0"/>
          </a:p>
          <a:p>
            <a:pPr>
              <a:buFont typeface="Wingdings" charset="2"/>
              <a:buChar char=""/>
            </a:pPr>
            <a:r>
              <a:rPr lang="en-US" dirty="0" smtClean="0"/>
              <a:t>Medical History</a:t>
            </a:r>
          </a:p>
          <a:p>
            <a:pPr>
              <a:buFont typeface="Wingdings" charset="2"/>
              <a:buChar char=""/>
            </a:pPr>
            <a:endParaRPr lang="en-US" dirty="0" smtClean="0"/>
          </a:p>
          <a:p>
            <a:pPr>
              <a:buFont typeface="Wingdings" charset="2"/>
              <a:buChar char=""/>
            </a:pPr>
            <a:r>
              <a:rPr lang="en-US" dirty="0" smtClean="0"/>
              <a:t>Progress and achievement</a:t>
            </a:r>
          </a:p>
          <a:p>
            <a:pPr>
              <a:buFont typeface="Wingdings" charset="2"/>
              <a:buChar char=""/>
            </a:pPr>
            <a:endParaRPr lang="en-US" dirty="0" smtClean="0"/>
          </a:p>
          <a:p>
            <a:pPr>
              <a:buFont typeface="Wingdings" charset="2"/>
              <a:buChar char=""/>
            </a:pPr>
            <a:r>
              <a:rPr lang="en-US" dirty="0" smtClean="0"/>
              <a:t>Behavior</a:t>
            </a:r>
          </a:p>
          <a:p>
            <a:endParaRPr lang="en-US" dirty="0" smtClean="0"/>
          </a:p>
          <a:p>
            <a:pPr>
              <a:buFont typeface="Wingdings" charset="2"/>
              <a:buChar char=""/>
            </a:pPr>
            <a:r>
              <a:rPr lang="en-US" dirty="0" smtClean="0"/>
              <a:t>Family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Questions???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5"/>
            <a:ext cx="7239000" cy="4931203"/>
          </a:xfrm>
        </p:spPr>
        <p:txBody>
          <a:bodyPr/>
          <a:lstStyle/>
          <a:p>
            <a:endParaRPr lang="en-US" dirty="0" smtClean="0"/>
          </a:p>
          <a:p>
            <a:pPr algn="ctr"/>
            <a:r>
              <a:rPr lang="en-US" dirty="0" smtClean="0"/>
              <a:t>My contact information is:</a:t>
            </a:r>
          </a:p>
          <a:p>
            <a:pPr algn="ctr"/>
            <a:endParaRPr lang="en-US" dirty="0" smtClean="0"/>
          </a:p>
          <a:p>
            <a:pPr algn="ctr"/>
            <a:r>
              <a:rPr lang="en-US" b="1" i="1" dirty="0" smtClean="0"/>
              <a:t>Kristi Arlt</a:t>
            </a:r>
          </a:p>
          <a:p>
            <a:pPr algn="ctr"/>
            <a:r>
              <a:rPr lang="en-US" b="1" dirty="0" smtClean="0"/>
              <a:t>Student Services at ESU #2</a:t>
            </a:r>
          </a:p>
          <a:p>
            <a:pPr algn="ctr"/>
            <a:r>
              <a:rPr lang="en-US" b="1" dirty="0" smtClean="0">
                <a:hlinkClick r:id="rId2"/>
              </a:rPr>
              <a:t>karlt@esu2.org</a:t>
            </a:r>
            <a:endParaRPr lang="en-US" b="1" dirty="0" smtClean="0"/>
          </a:p>
          <a:p>
            <a:pPr algn="ctr"/>
            <a:r>
              <a:rPr lang="en-US" b="1" dirty="0" smtClean="0"/>
              <a:t>402-721-7710 ext 236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SAT ~ </a:t>
            </a:r>
            <a:r>
              <a:rPr lang="en-US" sz="3800" dirty="0" smtClean="0"/>
              <a:t>Student Assistance Team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4808"/>
            <a:ext cx="8229600" cy="4572000"/>
          </a:xfrm>
        </p:spPr>
        <p:txBody>
          <a:bodyPr/>
          <a:lstStyle/>
          <a:p>
            <a:pPr marL="64008" indent="0">
              <a:buNone/>
            </a:pPr>
            <a:endParaRPr lang="en-US" dirty="0" smtClean="0">
              <a:hlinkClick r:id="rId2"/>
            </a:endParaRPr>
          </a:p>
          <a:p>
            <a:r>
              <a:rPr lang="en-US" dirty="0" smtClean="0"/>
              <a:t>Check with your district to see if they have their own SAT forms and process</a:t>
            </a:r>
          </a:p>
          <a:p>
            <a:r>
              <a:rPr lang="en-US" dirty="0">
                <a:hlinkClick r:id="rId2"/>
              </a:rPr>
              <a:t>www.esu2.org</a:t>
            </a:r>
            <a:r>
              <a:rPr lang="en-US" dirty="0"/>
              <a:t> </a:t>
            </a:r>
            <a:r>
              <a:rPr lang="en-US" dirty="0" smtClean="0"/>
              <a:t>website</a:t>
            </a:r>
          </a:p>
          <a:p>
            <a:pPr lvl="1"/>
            <a:r>
              <a:rPr lang="en-US" dirty="0" smtClean="0"/>
              <a:t>Listed under “Professional Development”</a:t>
            </a:r>
          </a:p>
          <a:p>
            <a:pPr lvl="1"/>
            <a:r>
              <a:rPr lang="en-US" dirty="0" smtClean="0"/>
              <a:t>“Student Assistance Teams”</a:t>
            </a:r>
          </a:p>
          <a:p>
            <a:pPr lvl="1"/>
            <a:r>
              <a:rPr lang="en-US" dirty="0" smtClean="0"/>
              <a:t>On left, click on arrow “SAT Forms”</a:t>
            </a:r>
          </a:p>
          <a:p>
            <a:pPr lvl="1"/>
            <a:r>
              <a:rPr lang="en-US" dirty="0" smtClean="0"/>
              <a:t>“General SAT Forms”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0864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School-Age Referrals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Student need is recognized</a:t>
            </a:r>
          </a:p>
          <a:p>
            <a:pPr>
              <a:lnSpc>
                <a:spcPct val="90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Student Assistance Team (SAT) referral</a:t>
            </a:r>
          </a:p>
          <a:p>
            <a:pPr lvl="1">
              <a:lnSpc>
                <a:spcPct val="90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Contact SAT chair</a:t>
            </a:r>
          </a:p>
          <a:p>
            <a:pPr>
              <a:lnSpc>
                <a:spcPct val="90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Refer to school</a:t>
            </a:r>
            <a:r>
              <a:rPr lang="ja-JP" altLang="en-US" dirty="0">
                <a:latin typeface="Times New Roman" charset="0"/>
                <a:ea typeface="ＭＳ Ｐゴシック" charset="0"/>
                <a:cs typeface="ＭＳ Ｐゴシック" charset="0"/>
              </a:rPr>
              <a:t>’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s individual SAT or Problem Solving Team process</a:t>
            </a:r>
          </a:p>
          <a:p>
            <a:pPr>
              <a:lnSpc>
                <a:spcPct val="90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Record interventions attempted before referral</a:t>
            </a:r>
          </a:p>
          <a:p>
            <a:pPr>
              <a:lnSpc>
                <a:spcPct val="90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If interventions are not successful, then refer for further evaluation</a:t>
            </a:r>
          </a:p>
          <a:p>
            <a:pPr marL="64008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5081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Education Questions: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an MDT?</a:t>
            </a:r>
          </a:p>
          <a:p>
            <a:pPr lvl="1"/>
            <a:r>
              <a:rPr lang="en-US" dirty="0" smtClean="0"/>
              <a:t>Multidisciplinary Team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What is an IEP?</a:t>
            </a:r>
          </a:p>
          <a:p>
            <a:pPr lvl="1"/>
            <a:r>
              <a:rPr lang="en-US" dirty="0" smtClean="0"/>
              <a:t>Individualized Education Program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What is an IFSP?</a:t>
            </a:r>
          </a:p>
          <a:p>
            <a:pPr lvl="1"/>
            <a:r>
              <a:rPr lang="en-US" dirty="0" smtClean="0"/>
              <a:t>Individualized Family Service Plan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IFSP ~ Early Childhood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Individual Family Service Plan  (IFSP)</a:t>
            </a:r>
          </a:p>
          <a:p>
            <a:pPr lvl="1"/>
            <a:r>
              <a:rPr lang="en-US" dirty="0">
                <a:latin typeface="Times New Roman" charset="0"/>
                <a:ea typeface="ＭＳ Ｐゴシック" charset="0"/>
              </a:rPr>
              <a:t>Birth up to age 3</a:t>
            </a:r>
          </a:p>
          <a:p>
            <a:pPr lvl="2"/>
            <a:r>
              <a:rPr lang="en-US" dirty="0">
                <a:latin typeface="Times New Roman" charset="0"/>
                <a:ea typeface="ＭＳ Ｐゴシック" charset="0"/>
              </a:rPr>
              <a:t>to address family needs</a:t>
            </a:r>
          </a:p>
          <a:p>
            <a:pPr lvl="1"/>
            <a:r>
              <a:rPr lang="en-US" dirty="0">
                <a:latin typeface="Times New Roman" charset="0"/>
                <a:ea typeface="ＭＳ Ｐゴシック" charset="0"/>
              </a:rPr>
              <a:t>Meet at least 2 times per year</a:t>
            </a:r>
          </a:p>
          <a:p>
            <a:pPr lvl="1"/>
            <a:r>
              <a:rPr lang="en-US" dirty="0">
                <a:latin typeface="Times New Roman" charset="0"/>
                <a:ea typeface="ＭＳ Ｐゴシック" charset="0"/>
              </a:rPr>
              <a:t>Year-round services</a:t>
            </a:r>
          </a:p>
          <a:p>
            <a:pPr lvl="1"/>
            <a:r>
              <a:rPr lang="en-US" dirty="0">
                <a:latin typeface="Times New Roman" charset="0"/>
                <a:ea typeface="ＭＳ Ｐゴシック" charset="0"/>
              </a:rPr>
              <a:t>Transition to an IEP at age 3 without a break in services</a:t>
            </a:r>
          </a:p>
          <a:p>
            <a:pPr marL="64008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7457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IEP ~ Ages 3 to 21 years old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Individualized Education 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Program</a:t>
            </a: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3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-21 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years of age</a:t>
            </a:r>
          </a:p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Meet at least 1 time per year</a:t>
            </a:r>
          </a:p>
          <a:p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A Regular Education teacher 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must be in 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attendance</a:t>
            </a:r>
            <a:endParaRPr lang="en-US" dirty="0" smtClean="0"/>
          </a:p>
          <a:p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Discuss the educational needs of the student</a:t>
            </a: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90379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you may have about special education: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Am I required to attend </a:t>
            </a:r>
            <a:r>
              <a:rPr lang="en-US" dirty="0" err="1" smtClean="0"/>
              <a:t>MDTs</a:t>
            </a:r>
            <a:r>
              <a:rPr lang="en-US" dirty="0" smtClean="0"/>
              <a:t>, </a:t>
            </a:r>
            <a:r>
              <a:rPr lang="en-US" dirty="0" err="1" smtClean="0"/>
              <a:t>IEPs</a:t>
            </a:r>
            <a:r>
              <a:rPr lang="en-US" dirty="0" smtClean="0"/>
              <a:t> or </a:t>
            </a:r>
            <a:r>
              <a:rPr lang="en-US" dirty="0" err="1" smtClean="0"/>
              <a:t>IFSPs</a:t>
            </a:r>
            <a:r>
              <a:rPr lang="en-US" dirty="0" smtClean="0"/>
              <a:t>?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If invited, do I have to attend?</a:t>
            </a:r>
          </a:p>
          <a:p>
            <a:endParaRPr lang="en-US" dirty="0" smtClean="0"/>
          </a:p>
          <a:p>
            <a:r>
              <a:rPr lang="en-US" dirty="0" smtClean="0"/>
              <a:t>Who attends </a:t>
            </a:r>
            <a:r>
              <a:rPr lang="en-US" dirty="0" err="1" smtClean="0"/>
              <a:t>MDTs</a:t>
            </a:r>
            <a:r>
              <a:rPr lang="en-US" dirty="0" smtClean="0"/>
              <a:t>, </a:t>
            </a:r>
            <a:r>
              <a:rPr lang="en-US" dirty="0" err="1" smtClean="0"/>
              <a:t>IEPs</a:t>
            </a:r>
            <a:r>
              <a:rPr lang="en-US" dirty="0" smtClean="0"/>
              <a:t>, or </a:t>
            </a:r>
            <a:r>
              <a:rPr lang="en-US" dirty="0" err="1" smtClean="0"/>
              <a:t>IFSPs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IEP Team Members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133856" y="5561096"/>
            <a:ext cx="7333488" cy="990600"/>
          </a:xfrm>
        </p:spPr>
        <p:txBody>
          <a:bodyPr>
            <a:noAutofit/>
          </a:bodyPr>
          <a:lstStyle/>
          <a:p>
            <a:r>
              <a:rPr lang="en-US" sz="2000" dirty="0" smtClean="0"/>
              <a:t>Make every effort to attend meetings of your students, as you are their role model and it does make a difference if they know you care.</a:t>
            </a:r>
            <a:endParaRPr lang="en-US" sz="2000" dirty="0"/>
          </a:p>
        </p:txBody>
      </p:sp>
      <p:graphicFrame>
        <p:nvGraphicFramePr>
          <p:cNvPr id="15" name="D 7"/>
          <p:cNvGraphicFramePr/>
          <p:nvPr/>
        </p:nvGraphicFramePr>
        <p:xfrm>
          <a:off x="1821266" y="688760"/>
          <a:ext cx="6293580" cy="45274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Verve.thmx</Template>
  <TotalTime>370</TotalTime>
  <Words>1114</Words>
  <Application>Microsoft Macintosh PowerPoint</Application>
  <PresentationFormat>On-screen Show (4:3)</PresentationFormat>
  <Paragraphs>227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Verve</vt:lpstr>
      <vt:lpstr>Student Services</vt:lpstr>
      <vt:lpstr>Special Education Questions:</vt:lpstr>
      <vt:lpstr>SAT ~ Student Assistance Team</vt:lpstr>
      <vt:lpstr>School-Age Referrals</vt:lpstr>
      <vt:lpstr>Special Education Questions:</vt:lpstr>
      <vt:lpstr>IFSP ~ Early Childhood</vt:lpstr>
      <vt:lpstr>IEP ~ Ages 3 to 21 years old</vt:lpstr>
      <vt:lpstr>Questions you may have about special education:</vt:lpstr>
      <vt:lpstr>IEP Team Members</vt:lpstr>
      <vt:lpstr>Special Education Questions:</vt:lpstr>
      <vt:lpstr>What do I need to bring to the IEP</vt:lpstr>
      <vt:lpstr>Special Education Questions:</vt:lpstr>
      <vt:lpstr>Team Participation</vt:lpstr>
      <vt:lpstr>Special Education Questions:</vt:lpstr>
      <vt:lpstr>Special Education Questions:</vt:lpstr>
      <vt:lpstr>Strengths &amp; Concerns</vt:lpstr>
      <vt:lpstr>Special Education Questions:</vt:lpstr>
      <vt:lpstr>Verified Disability Categories Verified Disability titles may be changing in  spring of 2014 when the new Rule 51 is adopted.</vt:lpstr>
      <vt:lpstr>Accommodations</vt:lpstr>
      <vt:lpstr>Accommodations can include changes in:</vt:lpstr>
      <vt:lpstr>Accommodations:</vt:lpstr>
      <vt:lpstr>Examples of Accommodations</vt:lpstr>
      <vt:lpstr>Modifications</vt:lpstr>
      <vt:lpstr>Modifications include changes in:</vt:lpstr>
      <vt:lpstr>Examples of Modifications</vt:lpstr>
      <vt:lpstr>Confidentiality</vt:lpstr>
      <vt:lpstr>Confidentiality</vt:lpstr>
      <vt:lpstr>Questions???</vt:lpstr>
    </vt:vector>
  </TitlesOfParts>
  <Company>ESU #2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Student Services</dc:title>
  <dc:creator>Kristi Arlt</dc:creator>
  <cp:lastModifiedBy>Diane Beninato</cp:lastModifiedBy>
  <cp:revision>25</cp:revision>
  <cp:lastPrinted>2013-09-17T15:35:25Z</cp:lastPrinted>
  <dcterms:created xsi:type="dcterms:W3CDTF">2012-09-14T14:22:48Z</dcterms:created>
  <dcterms:modified xsi:type="dcterms:W3CDTF">2013-09-17T21:05:12Z</dcterms:modified>
</cp:coreProperties>
</file>